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7"/>
  </p:notesMasterIdLst>
  <p:sldIdLst>
    <p:sldId id="497" r:id="rId3"/>
    <p:sldId id="1219" r:id="rId4"/>
    <p:sldId id="271" r:id="rId5"/>
    <p:sldId id="489" r:id="rId6"/>
    <p:sldId id="490" r:id="rId7"/>
    <p:sldId id="491" r:id="rId8"/>
    <p:sldId id="492" r:id="rId9"/>
    <p:sldId id="493" r:id="rId10"/>
    <p:sldId id="495" r:id="rId11"/>
    <p:sldId id="494" r:id="rId12"/>
    <p:sldId id="496" r:id="rId13"/>
    <p:sldId id="471" r:id="rId14"/>
    <p:sldId id="260" r:id="rId15"/>
    <p:sldId id="437" r:id="rId16"/>
    <p:sldId id="279" r:id="rId17"/>
    <p:sldId id="261" r:id="rId18"/>
    <p:sldId id="438" r:id="rId19"/>
    <p:sldId id="269" r:id="rId20"/>
    <p:sldId id="439" r:id="rId21"/>
    <p:sldId id="325" r:id="rId22"/>
    <p:sldId id="259" r:id="rId23"/>
    <p:sldId id="352" r:id="rId24"/>
    <p:sldId id="353" r:id="rId25"/>
    <p:sldId id="354" r:id="rId26"/>
    <p:sldId id="472" r:id="rId27"/>
    <p:sldId id="326" r:id="rId28"/>
    <p:sldId id="440" r:id="rId29"/>
    <p:sldId id="346" r:id="rId30"/>
    <p:sldId id="347" r:id="rId31"/>
    <p:sldId id="328" r:id="rId32"/>
    <p:sldId id="329" r:id="rId33"/>
    <p:sldId id="348" r:id="rId34"/>
    <p:sldId id="442" r:id="rId35"/>
    <p:sldId id="443" r:id="rId36"/>
    <p:sldId id="474" r:id="rId37"/>
    <p:sldId id="475" r:id="rId38"/>
    <p:sldId id="473" r:id="rId39"/>
    <p:sldId id="281" r:id="rId40"/>
    <p:sldId id="444" r:id="rId41"/>
    <p:sldId id="342" r:id="rId42"/>
    <p:sldId id="343" r:id="rId43"/>
    <p:sldId id="344" r:id="rId44"/>
    <p:sldId id="345" r:id="rId45"/>
    <p:sldId id="476" r:id="rId46"/>
    <p:sldId id="297" r:id="rId47"/>
    <p:sldId id="445" r:id="rId48"/>
    <p:sldId id="334" r:id="rId49"/>
    <p:sldId id="337" r:id="rId50"/>
    <p:sldId id="338" r:id="rId51"/>
    <p:sldId id="340" r:id="rId52"/>
    <p:sldId id="339" r:id="rId53"/>
    <p:sldId id="336" r:id="rId54"/>
    <p:sldId id="477" r:id="rId55"/>
    <p:sldId id="301" r:id="rId56"/>
    <p:sldId id="331" r:id="rId57"/>
    <p:sldId id="349" r:id="rId58"/>
    <p:sldId id="350" r:id="rId59"/>
    <p:sldId id="446" r:id="rId60"/>
    <p:sldId id="351" r:id="rId61"/>
    <p:sldId id="478" r:id="rId62"/>
    <p:sldId id="355" r:id="rId63"/>
    <p:sldId id="356" r:id="rId64"/>
    <p:sldId id="330" r:id="rId65"/>
    <p:sldId id="447" r:id="rId66"/>
    <p:sldId id="448" r:id="rId67"/>
    <p:sldId id="449" r:id="rId68"/>
    <p:sldId id="357" r:id="rId69"/>
    <p:sldId id="332" r:id="rId70"/>
    <p:sldId id="333" r:id="rId71"/>
    <p:sldId id="479" r:id="rId72"/>
    <p:sldId id="359" r:id="rId73"/>
    <p:sldId id="450" r:id="rId74"/>
    <p:sldId id="360" r:id="rId75"/>
    <p:sldId id="451" r:id="rId76"/>
    <p:sldId id="361" r:id="rId77"/>
    <p:sldId id="362" r:id="rId78"/>
    <p:sldId id="335" r:id="rId79"/>
    <p:sldId id="363" r:id="rId80"/>
    <p:sldId id="364" r:id="rId81"/>
    <p:sldId id="365" r:id="rId82"/>
    <p:sldId id="366" r:id="rId83"/>
    <p:sldId id="480" r:id="rId84"/>
    <p:sldId id="368" r:id="rId85"/>
    <p:sldId id="370" r:id="rId86"/>
    <p:sldId id="371" r:id="rId87"/>
    <p:sldId id="481" r:id="rId88"/>
    <p:sldId id="374" r:id="rId89"/>
    <p:sldId id="452" r:id="rId90"/>
    <p:sldId id="376" r:id="rId91"/>
    <p:sldId id="453" r:id="rId92"/>
    <p:sldId id="378" r:id="rId93"/>
    <p:sldId id="379" r:id="rId94"/>
    <p:sldId id="380" r:id="rId95"/>
    <p:sldId id="381" r:id="rId96"/>
    <p:sldId id="454" r:id="rId97"/>
    <p:sldId id="455" r:id="rId98"/>
    <p:sldId id="456" r:id="rId99"/>
    <p:sldId id="382" r:id="rId100"/>
    <p:sldId id="482" r:id="rId101"/>
    <p:sldId id="383" r:id="rId102"/>
    <p:sldId id="384" r:id="rId103"/>
    <p:sldId id="385" r:id="rId104"/>
    <p:sldId id="386" r:id="rId105"/>
    <p:sldId id="387" r:id="rId106"/>
    <p:sldId id="388" r:id="rId107"/>
    <p:sldId id="389" r:id="rId108"/>
    <p:sldId id="390" r:id="rId109"/>
    <p:sldId id="391" r:id="rId110"/>
    <p:sldId id="392" r:id="rId111"/>
    <p:sldId id="483" r:id="rId112"/>
    <p:sldId id="395" r:id="rId113"/>
    <p:sldId id="396" r:id="rId114"/>
    <p:sldId id="397" r:id="rId115"/>
    <p:sldId id="398" r:id="rId116"/>
    <p:sldId id="457" r:id="rId117"/>
    <p:sldId id="399" r:id="rId118"/>
    <p:sldId id="400" r:id="rId119"/>
    <p:sldId id="458" r:id="rId120"/>
    <p:sldId id="401" r:id="rId121"/>
    <p:sldId id="459" r:id="rId122"/>
    <p:sldId id="403" r:id="rId123"/>
    <p:sldId id="404" r:id="rId124"/>
    <p:sldId id="488" r:id="rId125"/>
    <p:sldId id="484" r:id="rId126"/>
    <p:sldId id="405" r:id="rId127"/>
    <p:sldId id="460" r:id="rId128"/>
    <p:sldId id="461" r:id="rId129"/>
    <p:sldId id="406" r:id="rId130"/>
    <p:sldId id="408" r:id="rId131"/>
    <p:sldId id="409" r:id="rId132"/>
    <p:sldId id="410" r:id="rId133"/>
    <p:sldId id="462" r:id="rId134"/>
    <p:sldId id="411" r:id="rId135"/>
    <p:sldId id="463" r:id="rId136"/>
    <p:sldId id="412" r:id="rId137"/>
    <p:sldId id="485" r:id="rId138"/>
    <p:sldId id="413" r:id="rId139"/>
    <p:sldId id="414" r:id="rId140"/>
    <p:sldId id="464" r:id="rId141"/>
    <p:sldId id="415" r:id="rId142"/>
    <p:sldId id="416" r:id="rId143"/>
    <p:sldId id="465" r:id="rId144"/>
    <p:sldId id="417" r:id="rId145"/>
    <p:sldId id="419" r:id="rId146"/>
    <p:sldId id="421" r:id="rId147"/>
    <p:sldId id="466" r:id="rId148"/>
    <p:sldId id="422" r:id="rId149"/>
    <p:sldId id="423" r:id="rId150"/>
    <p:sldId id="424" r:id="rId151"/>
    <p:sldId id="467" r:id="rId152"/>
    <p:sldId id="486" r:id="rId153"/>
    <p:sldId id="425" r:id="rId154"/>
    <p:sldId id="468" r:id="rId155"/>
    <p:sldId id="426" r:id="rId156"/>
    <p:sldId id="427" r:id="rId157"/>
    <p:sldId id="428" r:id="rId158"/>
    <p:sldId id="469" r:id="rId159"/>
    <p:sldId id="430" r:id="rId160"/>
    <p:sldId id="432" r:id="rId161"/>
    <p:sldId id="470" r:id="rId162"/>
    <p:sldId id="433" r:id="rId163"/>
    <p:sldId id="434" r:id="rId164"/>
    <p:sldId id="436" r:id="rId165"/>
    <p:sldId id="1220"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5" autoAdjust="0"/>
    <p:restoredTop sz="86441" autoAdjust="0"/>
  </p:normalViewPr>
  <p:slideViewPr>
    <p:cSldViewPr snapToGrid="0">
      <p:cViewPr varScale="1">
        <p:scale>
          <a:sx n="71" d="100"/>
          <a:sy n="71" d="100"/>
        </p:scale>
        <p:origin x="355" y="58"/>
      </p:cViewPr>
      <p:guideLst/>
    </p:cSldViewPr>
  </p:slideViewPr>
  <p:outlineViewPr>
    <p:cViewPr>
      <p:scale>
        <a:sx n="33" d="100"/>
        <a:sy n="33" d="100"/>
      </p:scale>
      <p:origin x="0" y="-937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diagrams/_rels/data1.xml.rels><?xml version="1.0" encoding="UTF-8" standalone="yes"?>
<Relationships xmlns="http://schemas.openxmlformats.org/package/2006/relationships"><Relationship Id="rId3" Type="http://schemas.openxmlformats.org/officeDocument/2006/relationships/slide" Target="../slides/slide37.xml"/><Relationship Id="rId7" Type="http://schemas.openxmlformats.org/officeDocument/2006/relationships/slide" Target="../slides/slide70.xml"/><Relationship Id="rId2" Type="http://schemas.openxmlformats.org/officeDocument/2006/relationships/slide" Target="../slides/slide25.xml"/><Relationship Id="rId1" Type="http://schemas.openxmlformats.org/officeDocument/2006/relationships/slide" Target="../slides/slide12.xml"/><Relationship Id="rId6" Type="http://schemas.openxmlformats.org/officeDocument/2006/relationships/slide" Target="../slides/slide60.xml"/><Relationship Id="rId5" Type="http://schemas.openxmlformats.org/officeDocument/2006/relationships/slide" Target="../slides/slide53.xml"/><Relationship Id="rId4" Type="http://schemas.openxmlformats.org/officeDocument/2006/relationships/slide" Target="../slides/slide44.xml"/></Relationships>
</file>

<file path=ppt/diagrams/_rels/data2.xml.rels><?xml version="1.0" encoding="UTF-8" standalone="yes"?>
<Relationships xmlns="http://schemas.openxmlformats.org/package/2006/relationships"><Relationship Id="rId3" Type="http://schemas.openxmlformats.org/officeDocument/2006/relationships/slide" Target="../slides/slide110.xml"/><Relationship Id="rId7" Type="http://schemas.openxmlformats.org/officeDocument/2006/relationships/slide" Target="../slides/slide82.xml"/><Relationship Id="rId2" Type="http://schemas.openxmlformats.org/officeDocument/2006/relationships/slide" Target="../slides/slide99.xml"/><Relationship Id="rId1" Type="http://schemas.openxmlformats.org/officeDocument/2006/relationships/slide" Target="../slides/slide86.xml"/><Relationship Id="rId6" Type="http://schemas.openxmlformats.org/officeDocument/2006/relationships/slide" Target="../slides/slide151.xml"/><Relationship Id="rId5" Type="http://schemas.openxmlformats.org/officeDocument/2006/relationships/slide" Target="../slides/slide136.xml"/><Relationship Id="rId4" Type="http://schemas.openxmlformats.org/officeDocument/2006/relationships/slide" Target="../slides/slide12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A3FC52-D469-44C9-8507-7FE02DA4D78A}"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IN"/>
        </a:p>
      </dgm:t>
    </dgm:pt>
    <dgm:pt modelId="{E7AF3908-8732-4F54-A538-E3AE8E033722}">
      <dgm:prSet phldrT="[Text]" custT="1"/>
      <dgm:spPr/>
      <dgm:t>
        <a:bodyPr/>
        <a:lstStyle/>
        <a:p>
          <a:pPr algn="l"/>
          <a:r>
            <a:rPr lang="en-US" sz="2400" dirty="0">
              <a:solidFill>
                <a:schemeClr val="tx1"/>
              </a:solidFill>
            </a:rPr>
            <a:t>          Basics</a:t>
          </a:r>
          <a:endParaRPr lang="en-IN" sz="2400" dirty="0">
            <a:solidFill>
              <a:schemeClr val="tx1"/>
            </a:solidFill>
          </a:endParaRPr>
        </a:p>
      </dgm:t>
    </dgm:pt>
    <dgm:pt modelId="{CADFD5F3-7DEA-4D15-96FF-D0089CBEFAC8}" type="parTrans" cxnId="{DB6E60AD-2253-4E65-8EEE-79EF843B8BA2}">
      <dgm:prSet/>
      <dgm:spPr/>
      <dgm:t>
        <a:bodyPr/>
        <a:lstStyle/>
        <a:p>
          <a:pPr algn="l"/>
          <a:endParaRPr lang="en-IN" sz="1600"/>
        </a:p>
      </dgm:t>
    </dgm:pt>
    <dgm:pt modelId="{E94FB6A7-1E59-425F-AAC5-CCD62BB90B02}" type="sibTrans" cxnId="{DB6E60AD-2253-4E65-8EEE-79EF843B8BA2}">
      <dgm:prSet/>
      <dgm:spPr/>
      <dgm:t>
        <a:bodyPr/>
        <a:lstStyle/>
        <a:p>
          <a:pPr algn="l"/>
          <a:endParaRPr lang="en-IN" sz="1600"/>
        </a:p>
      </dgm:t>
    </dgm:pt>
    <dgm:pt modelId="{FDF1C9B5-20BB-4222-8433-F6D5DE350BF7}">
      <dgm:prSet phldrT="[Text]" custT="1"/>
      <dgm:spPr/>
      <dgm:t>
        <a:bodyPr/>
        <a:lstStyle/>
        <a:p>
          <a:pPr algn="l"/>
          <a:r>
            <a:rPr lang="en-IN" sz="1600" b="0" i="0" u="none" dirty="0"/>
            <a:t>  </a:t>
          </a:r>
          <a:r>
            <a:rPr lang="en-IN" sz="1600" b="0" i="0" u="none"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1. Angular Framework</a:t>
          </a:r>
          <a:endParaRPr lang="en-IN" sz="1600" b="0" i="0" u="none" dirty="0">
            <a:solidFill>
              <a:schemeClr val="tx1"/>
            </a:solidFill>
          </a:endParaRPr>
        </a:p>
      </dgm:t>
    </dgm:pt>
    <dgm:pt modelId="{5A675A51-B28A-4B79-9B11-3D73B8A681EF}" type="parTrans" cxnId="{39E00ABF-FAA7-4E11-A7A5-64DBE7D9C0BD}">
      <dgm:prSet/>
      <dgm:spPr/>
      <dgm:t>
        <a:bodyPr/>
        <a:lstStyle/>
        <a:p>
          <a:pPr algn="l"/>
          <a:endParaRPr lang="en-IN" sz="1600"/>
        </a:p>
      </dgm:t>
    </dgm:pt>
    <dgm:pt modelId="{A49EAFB9-1098-4AED-AE90-7137862522CB}" type="sibTrans" cxnId="{39E00ABF-FAA7-4E11-A7A5-64DBE7D9C0BD}">
      <dgm:prSet/>
      <dgm:spPr/>
      <dgm:t>
        <a:bodyPr/>
        <a:lstStyle/>
        <a:p>
          <a:pPr algn="l"/>
          <a:endParaRPr lang="en-IN" sz="1600"/>
        </a:p>
      </dgm:t>
    </dgm:pt>
    <dgm:pt modelId="{4ACA1691-A126-4B9B-BC6E-83134C884CB3}">
      <dgm:prSet custT="1"/>
      <dgm:spPr/>
      <dgm:t>
        <a:bodyPr/>
        <a:lstStyle/>
        <a:p>
          <a:pPr algn="l"/>
          <a:r>
            <a:rPr lang="en-IN" sz="1600" b="0" i="0" u="none" dirty="0"/>
            <a:t>  </a:t>
          </a:r>
          <a:r>
            <a:rPr lang="en-IN" sz="1600" b="0" i="0" u="none" dirty="0">
              <a:solidFill>
                <a:schemeClr val="tx1"/>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2. Components &amp; Modules</a:t>
          </a:r>
          <a:endParaRPr lang="en-IN" sz="1600" b="0" i="0" u="none" dirty="0">
            <a:solidFill>
              <a:schemeClr val="tx1"/>
            </a:solidFill>
          </a:endParaRPr>
        </a:p>
      </dgm:t>
    </dgm:pt>
    <dgm:pt modelId="{7E3DBAD5-AB4D-42CB-AEF6-4201E0B79988}" type="parTrans" cxnId="{10E748A0-0387-488A-9011-C40E94AC677E}">
      <dgm:prSet/>
      <dgm:spPr/>
      <dgm:t>
        <a:bodyPr/>
        <a:lstStyle/>
        <a:p>
          <a:pPr algn="l"/>
          <a:endParaRPr lang="en-IN" sz="1600"/>
        </a:p>
      </dgm:t>
    </dgm:pt>
    <dgm:pt modelId="{E4972852-F23E-4331-BA1F-CA0D501E2B00}" type="sibTrans" cxnId="{10E748A0-0387-488A-9011-C40E94AC677E}">
      <dgm:prSet/>
      <dgm:spPr/>
      <dgm:t>
        <a:bodyPr/>
        <a:lstStyle/>
        <a:p>
          <a:pPr algn="l"/>
          <a:endParaRPr lang="en-IN" sz="1600"/>
        </a:p>
      </dgm:t>
    </dgm:pt>
    <dgm:pt modelId="{CE95125E-0CC0-4B22-A5C7-324E0FD5BE3A}">
      <dgm:prSet custT="1"/>
      <dgm:spPr/>
      <dgm:t>
        <a:bodyPr/>
        <a:lstStyle/>
        <a:p>
          <a:pPr algn="l"/>
          <a:r>
            <a:rPr lang="en-IN" sz="1600" b="0" i="0" u="none" dirty="0"/>
            <a:t>  </a:t>
          </a:r>
          <a:r>
            <a:rPr lang="en-IN" sz="1600" b="0" i="0" u="none" dirty="0">
              <a:solidFill>
                <a:schemeClr val="tx1"/>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3. Data Binding</a:t>
          </a:r>
          <a:endParaRPr lang="en-IN" sz="1600" b="0" i="0" u="none" dirty="0">
            <a:solidFill>
              <a:schemeClr val="tx1"/>
            </a:solidFill>
          </a:endParaRPr>
        </a:p>
      </dgm:t>
    </dgm:pt>
    <dgm:pt modelId="{618DFA1A-44EA-43EB-847C-AE0D0025C340}" type="parTrans" cxnId="{C03DB9BE-36A9-4C7F-83F1-22F9C1FB6701}">
      <dgm:prSet/>
      <dgm:spPr/>
      <dgm:t>
        <a:bodyPr/>
        <a:lstStyle/>
        <a:p>
          <a:pPr algn="l"/>
          <a:endParaRPr lang="en-IN" sz="1600"/>
        </a:p>
      </dgm:t>
    </dgm:pt>
    <dgm:pt modelId="{1EF8DA9A-DEA3-4048-8150-9611E2623779}" type="sibTrans" cxnId="{C03DB9BE-36A9-4C7F-83F1-22F9C1FB6701}">
      <dgm:prSet/>
      <dgm:spPr/>
      <dgm:t>
        <a:bodyPr/>
        <a:lstStyle/>
        <a:p>
          <a:pPr algn="l"/>
          <a:endParaRPr lang="en-IN" sz="1600"/>
        </a:p>
      </dgm:t>
    </dgm:pt>
    <dgm:pt modelId="{0E9613D4-11A4-4FD9-BBA1-674D72201544}">
      <dgm:prSet custT="1"/>
      <dgm:spPr/>
      <dgm:t>
        <a:bodyPr/>
        <a:lstStyle/>
        <a:p>
          <a:pPr algn="l"/>
          <a:r>
            <a:rPr lang="en-IN" sz="1600" b="0" i="0" u="none" dirty="0"/>
            <a:t>  </a:t>
          </a:r>
          <a:r>
            <a:rPr lang="en-IN" sz="1600" b="0" i="0" u="none" dirty="0">
              <a:solidFill>
                <a:schemeClr val="tx1"/>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4. Directives</a:t>
          </a:r>
          <a:endParaRPr lang="en-IN" sz="1600" b="0" i="0" u="none" dirty="0">
            <a:solidFill>
              <a:schemeClr val="tx1"/>
            </a:solidFill>
          </a:endParaRPr>
        </a:p>
      </dgm:t>
    </dgm:pt>
    <dgm:pt modelId="{614D5851-33C7-4214-B79D-4C09B4149864}" type="parTrans" cxnId="{BFDA7F8F-0867-460E-9EDE-10DC10D63876}">
      <dgm:prSet/>
      <dgm:spPr/>
      <dgm:t>
        <a:bodyPr/>
        <a:lstStyle/>
        <a:p>
          <a:pPr algn="l"/>
          <a:endParaRPr lang="en-IN" sz="1600"/>
        </a:p>
      </dgm:t>
    </dgm:pt>
    <dgm:pt modelId="{86C4D3EF-ED4A-4334-BAFD-8C0D0A20637F}" type="sibTrans" cxnId="{BFDA7F8F-0867-460E-9EDE-10DC10D63876}">
      <dgm:prSet/>
      <dgm:spPr/>
      <dgm:t>
        <a:bodyPr/>
        <a:lstStyle/>
        <a:p>
          <a:pPr algn="l"/>
          <a:endParaRPr lang="en-IN" sz="1600"/>
        </a:p>
      </dgm:t>
    </dgm:pt>
    <dgm:pt modelId="{43D6B4F2-85D7-4C08-8EAF-3B96B0C5C710}">
      <dgm:prSet custT="1"/>
      <dgm:spPr/>
      <dgm:t>
        <a:bodyPr/>
        <a:lstStyle/>
        <a:p>
          <a:pPr algn="l"/>
          <a:r>
            <a:rPr lang="en-IN" sz="1600" b="0" i="0" u="none" dirty="0">
              <a:solidFill>
                <a:schemeClr val="tx1"/>
              </a:solidFill>
            </a:rPr>
            <a:t>  </a:t>
          </a:r>
          <a:r>
            <a:rPr lang="en-IN" sz="1600" b="0" i="0" u="none" dirty="0">
              <a:solidFill>
                <a:schemeClr val="tx1"/>
              </a:solidFill>
              <a:hlinkClick xmlns:r="http://schemas.openxmlformats.org/officeDocument/2006/relationships" r:id="rId5" action="ppaction://hlinksldjump">
                <a:extLst>
                  <a:ext uri="{A12FA001-AC4F-418D-AE19-62706E023703}">
                    <ahyp:hlinkClr xmlns:ahyp="http://schemas.microsoft.com/office/drawing/2018/hyperlinkcolor" val="tx"/>
                  </a:ext>
                </a:extLst>
              </a:hlinkClick>
            </a:rPr>
            <a:t>5. Decorator &amp; Pipes</a:t>
          </a:r>
          <a:endParaRPr lang="en-IN" sz="1600" b="0" i="0" u="none" dirty="0">
            <a:solidFill>
              <a:schemeClr val="tx1"/>
            </a:solidFill>
          </a:endParaRPr>
        </a:p>
      </dgm:t>
    </dgm:pt>
    <dgm:pt modelId="{B7043032-4F7B-4DA6-8BBC-D7B20F573A6E}" type="parTrans" cxnId="{4043FF17-0866-4543-BD5C-F05BCBC72490}">
      <dgm:prSet/>
      <dgm:spPr/>
      <dgm:t>
        <a:bodyPr/>
        <a:lstStyle/>
        <a:p>
          <a:pPr algn="l"/>
          <a:endParaRPr lang="en-IN" sz="1600"/>
        </a:p>
      </dgm:t>
    </dgm:pt>
    <dgm:pt modelId="{0702615C-224D-4A46-8A35-FEAC2B88F802}" type="sibTrans" cxnId="{4043FF17-0866-4543-BD5C-F05BCBC72490}">
      <dgm:prSet/>
      <dgm:spPr/>
      <dgm:t>
        <a:bodyPr/>
        <a:lstStyle/>
        <a:p>
          <a:pPr algn="l"/>
          <a:endParaRPr lang="en-IN" sz="1600"/>
        </a:p>
      </dgm:t>
    </dgm:pt>
    <dgm:pt modelId="{DC0EC91B-9C2B-4A7E-8F39-6B8F44DF809F}">
      <dgm:prSet custT="1"/>
      <dgm:spPr/>
      <dgm:t>
        <a:bodyPr/>
        <a:lstStyle/>
        <a:p>
          <a:pPr algn="l"/>
          <a:r>
            <a:rPr lang="en-IN" sz="1600" b="0" i="0" u="none" dirty="0">
              <a:solidFill>
                <a:schemeClr val="tx1"/>
              </a:solidFill>
            </a:rPr>
            <a:t>  </a:t>
          </a:r>
          <a:r>
            <a:rPr lang="en-IN" sz="1600" b="0" i="0" u="none" dirty="0">
              <a:solidFill>
                <a:schemeClr val="tx1"/>
              </a:solidFill>
              <a:hlinkClick xmlns:r="http://schemas.openxmlformats.org/officeDocument/2006/relationships" r:id="rId6" action="ppaction://hlinksldjump">
                <a:extLst>
                  <a:ext uri="{A12FA001-AC4F-418D-AE19-62706E023703}">
                    <ahyp:hlinkClr xmlns:ahyp="http://schemas.microsoft.com/office/drawing/2018/hyperlinkcolor" val="tx"/>
                  </a:ext>
                </a:extLst>
              </a:hlinkClick>
            </a:rPr>
            <a:t>6. Services &amp; DI</a:t>
          </a:r>
          <a:endParaRPr lang="en-IN" sz="1600" b="0" i="0" u="none" dirty="0">
            <a:solidFill>
              <a:schemeClr val="tx1"/>
            </a:solidFill>
          </a:endParaRPr>
        </a:p>
      </dgm:t>
    </dgm:pt>
    <dgm:pt modelId="{02907A44-3C7B-4240-B5D4-C0DD55D4DBEA}" type="parTrans" cxnId="{711F00B1-B2D3-417F-8D3F-CD570C16ADFF}">
      <dgm:prSet/>
      <dgm:spPr/>
      <dgm:t>
        <a:bodyPr/>
        <a:lstStyle/>
        <a:p>
          <a:pPr algn="l"/>
          <a:endParaRPr lang="en-IN" sz="1600"/>
        </a:p>
      </dgm:t>
    </dgm:pt>
    <dgm:pt modelId="{9ECC0B6F-47FA-45E3-9329-C8F5CB40723C}" type="sibTrans" cxnId="{711F00B1-B2D3-417F-8D3F-CD570C16ADFF}">
      <dgm:prSet/>
      <dgm:spPr/>
      <dgm:t>
        <a:bodyPr/>
        <a:lstStyle/>
        <a:p>
          <a:pPr algn="l"/>
          <a:endParaRPr lang="en-IN" sz="1600"/>
        </a:p>
      </dgm:t>
    </dgm:pt>
    <dgm:pt modelId="{B3EF6C94-752C-4C12-A68E-37AB4B27B4DA}">
      <dgm:prSet custT="1"/>
      <dgm:spPr/>
      <dgm:t>
        <a:bodyPr/>
        <a:lstStyle/>
        <a:p>
          <a:pPr algn="l"/>
          <a:r>
            <a:rPr lang="en-IN" sz="1600" b="0" i="0" u="none" dirty="0"/>
            <a:t>  </a:t>
          </a:r>
          <a:r>
            <a:rPr lang="en-IN" sz="1600" b="0" i="0" u="none" dirty="0">
              <a:solidFill>
                <a:schemeClr val="tx1"/>
              </a:solidFill>
              <a:hlinkClick xmlns:r="http://schemas.openxmlformats.org/officeDocument/2006/relationships" r:id="rId7" action="ppaction://hlinksldjump">
                <a:extLst>
                  <a:ext uri="{A12FA001-AC4F-418D-AE19-62706E023703}">
                    <ahyp:hlinkClr xmlns:ahyp="http://schemas.microsoft.com/office/drawing/2018/hyperlinkcolor" val="tx"/>
                  </a:ext>
                </a:extLst>
              </a:hlinkClick>
            </a:rPr>
            <a:t>7. Component Lifecycle-Hooks</a:t>
          </a:r>
          <a:endParaRPr lang="en-IN" sz="1600" b="0" i="0" u="none" dirty="0">
            <a:solidFill>
              <a:schemeClr val="tx1"/>
            </a:solidFill>
          </a:endParaRPr>
        </a:p>
      </dgm:t>
    </dgm:pt>
    <dgm:pt modelId="{1799B495-FA67-46EE-A2A1-B732FE7025F1}" type="parTrans" cxnId="{28019719-0E24-43C0-8F39-744709DFE981}">
      <dgm:prSet/>
      <dgm:spPr/>
      <dgm:t>
        <a:bodyPr/>
        <a:lstStyle/>
        <a:p>
          <a:pPr algn="l"/>
          <a:endParaRPr lang="en-IN" sz="1600"/>
        </a:p>
      </dgm:t>
    </dgm:pt>
    <dgm:pt modelId="{2B0C3AD6-0CAA-498F-ADE5-5130C69BE503}" type="sibTrans" cxnId="{28019719-0E24-43C0-8F39-744709DFE981}">
      <dgm:prSet/>
      <dgm:spPr/>
      <dgm:t>
        <a:bodyPr/>
        <a:lstStyle/>
        <a:p>
          <a:pPr algn="l"/>
          <a:endParaRPr lang="en-IN" sz="1600"/>
        </a:p>
      </dgm:t>
    </dgm:pt>
    <dgm:pt modelId="{494B4115-B86E-40E8-9152-0F88A04E1EF7}" type="pres">
      <dgm:prSet presAssocID="{04A3FC52-D469-44C9-8507-7FE02DA4D78A}" presName="diagram" presStyleCnt="0">
        <dgm:presLayoutVars>
          <dgm:chPref val="1"/>
          <dgm:dir/>
          <dgm:animOne val="branch"/>
          <dgm:animLvl val="lvl"/>
          <dgm:resizeHandles/>
        </dgm:presLayoutVars>
      </dgm:prSet>
      <dgm:spPr/>
    </dgm:pt>
    <dgm:pt modelId="{0A61A0A4-6323-4B58-921B-9C4FB01DF0D6}" type="pres">
      <dgm:prSet presAssocID="{E7AF3908-8732-4F54-A538-E3AE8E033722}" presName="root" presStyleCnt="0"/>
      <dgm:spPr/>
    </dgm:pt>
    <dgm:pt modelId="{0C5EFB12-5EDB-48FB-A277-E501070BD356}" type="pres">
      <dgm:prSet presAssocID="{E7AF3908-8732-4F54-A538-E3AE8E033722}" presName="rootComposite" presStyleCnt="0"/>
      <dgm:spPr/>
    </dgm:pt>
    <dgm:pt modelId="{B2BE43FC-674F-49F7-AD4E-FBE03ED9B07E}" type="pres">
      <dgm:prSet presAssocID="{E7AF3908-8732-4F54-A538-E3AE8E033722}" presName="rootText" presStyleLbl="node1" presStyleIdx="0" presStyleCnt="1" custScaleX="402828" custLinFactNeighborY="-37023"/>
      <dgm:spPr/>
    </dgm:pt>
    <dgm:pt modelId="{6CE72F2C-D762-49C0-B2DF-952707AA80AB}" type="pres">
      <dgm:prSet presAssocID="{E7AF3908-8732-4F54-A538-E3AE8E033722}" presName="rootConnector" presStyleLbl="node1" presStyleIdx="0" presStyleCnt="1"/>
      <dgm:spPr/>
    </dgm:pt>
    <dgm:pt modelId="{B14548E4-56C1-4F09-B07A-DA0F85053086}" type="pres">
      <dgm:prSet presAssocID="{E7AF3908-8732-4F54-A538-E3AE8E033722}" presName="childShape" presStyleCnt="0"/>
      <dgm:spPr/>
    </dgm:pt>
    <dgm:pt modelId="{752CC50F-2FFD-4F40-B030-584273F97925}" type="pres">
      <dgm:prSet presAssocID="{5A675A51-B28A-4B79-9B11-3D73B8A681EF}" presName="Name13" presStyleLbl="parChTrans1D2" presStyleIdx="0" presStyleCnt="7" custSzX="458779"/>
      <dgm:spPr/>
    </dgm:pt>
    <dgm:pt modelId="{D26D0C22-96BC-4955-B855-B3A9EADE8240}" type="pres">
      <dgm:prSet presAssocID="{FDF1C9B5-20BB-4222-8433-F6D5DE350BF7}" presName="childText" presStyleLbl="bgAcc1" presStyleIdx="0" presStyleCnt="7" custFlipHor="1" custScaleX="403917">
        <dgm:presLayoutVars>
          <dgm:bulletEnabled val="1"/>
        </dgm:presLayoutVars>
      </dgm:prSet>
      <dgm:spPr/>
    </dgm:pt>
    <dgm:pt modelId="{E8A5BC7A-510C-4E88-B8F8-B76EC94ECD3F}" type="pres">
      <dgm:prSet presAssocID="{7E3DBAD5-AB4D-42CB-AEF6-4201E0B79988}" presName="Name13" presStyleLbl="parChTrans1D2" presStyleIdx="1" presStyleCnt="7"/>
      <dgm:spPr/>
    </dgm:pt>
    <dgm:pt modelId="{761D70EC-8187-4BA5-A67C-668E691618EF}" type="pres">
      <dgm:prSet presAssocID="{4ACA1691-A126-4B9B-BC6E-83134C884CB3}" presName="childText" presStyleLbl="bgAcc1" presStyleIdx="1" presStyleCnt="7" custScaleX="408483">
        <dgm:presLayoutVars>
          <dgm:bulletEnabled val="1"/>
        </dgm:presLayoutVars>
      </dgm:prSet>
      <dgm:spPr/>
    </dgm:pt>
    <dgm:pt modelId="{226B5392-B2DA-4F8C-8568-4CDA56A513C5}" type="pres">
      <dgm:prSet presAssocID="{618DFA1A-44EA-43EB-847C-AE0D0025C340}" presName="Name13" presStyleLbl="parChTrans1D2" presStyleIdx="2" presStyleCnt="7"/>
      <dgm:spPr/>
    </dgm:pt>
    <dgm:pt modelId="{90E16FB9-9AD2-4F70-986B-DA0DC6A229C6}" type="pres">
      <dgm:prSet presAssocID="{CE95125E-0CC0-4B22-A5C7-324E0FD5BE3A}" presName="childText" presStyleLbl="bgAcc1" presStyleIdx="2" presStyleCnt="7" custScaleX="408483">
        <dgm:presLayoutVars>
          <dgm:bulletEnabled val="1"/>
        </dgm:presLayoutVars>
      </dgm:prSet>
      <dgm:spPr/>
    </dgm:pt>
    <dgm:pt modelId="{97AD2762-90E4-4B93-BF40-D88754F2DCDE}" type="pres">
      <dgm:prSet presAssocID="{614D5851-33C7-4214-B79D-4C09B4149864}" presName="Name13" presStyleLbl="parChTrans1D2" presStyleIdx="3" presStyleCnt="7"/>
      <dgm:spPr/>
    </dgm:pt>
    <dgm:pt modelId="{A86F1070-6CC1-479C-AE58-05C2DA4C8A06}" type="pres">
      <dgm:prSet presAssocID="{0E9613D4-11A4-4FD9-BBA1-674D72201544}" presName="childText" presStyleLbl="bgAcc1" presStyleIdx="3" presStyleCnt="7" custScaleX="408483">
        <dgm:presLayoutVars>
          <dgm:bulletEnabled val="1"/>
        </dgm:presLayoutVars>
      </dgm:prSet>
      <dgm:spPr/>
    </dgm:pt>
    <dgm:pt modelId="{A604E778-6924-4B91-9F3C-97ECEE5676F4}" type="pres">
      <dgm:prSet presAssocID="{B7043032-4F7B-4DA6-8BBC-D7B20F573A6E}" presName="Name13" presStyleLbl="parChTrans1D2" presStyleIdx="4" presStyleCnt="7"/>
      <dgm:spPr/>
    </dgm:pt>
    <dgm:pt modelId="{691472EC-30E3-405F-900D-5683CE102150}" type="pres">
      <dgm:prSet presAssocID="{43D6B4F2-85D7-4C08-8EAF-3B96B0C5C710}" presName="childText" presStyleLbl="bgAcc1" presStyleIdx="4" presStyleCnt="7" custScaleX="408483">
        <dgm:presLayoutVars>
          <dgm:bulletEnabled val="1"/>
        </dgm:presLayoutVars>
      </dgm:prSet>
      <dgm:spPr/>
    </dgm:pt>
    <dgm:pt modelId="{FCE81405-F466-466C-87A8-390CD59893A3}" type="pres">
      <dgm:prSet presAssocID="{02907A44-3C7B-4240-B5D4-C0DD55D4DBEA}" presName="Name13" presStyleLbl="parChTrans1D2" presStyleIdx="5" presStyleCnt="7"/>
      <dgm:spPr/>
    </dgm:pt>
    <dgm:pt modelId="{1B1560A4-2972-4DE1-808B-0FEA8B0A911E}" type="pres">
      <dgm:prSet presAssocID="{DC0EC91B-9C2B-4A7E-8F39-6B8F44DF809F}" presName="childText" presStyleLbl="bgAcc1" presStyleIdx="5" presStyleCnt="7" custScaleX="408483">
        <dgm:presLayoutVars>
          <dgm:bulletEnabled val="1"/>
        </dgm:presLayoutVars>
      </dgm:prSet>
      <dgm:spPr/>
    </dgm:pt>
    <dgm:pt modelId="{DEFA25C6-44B7-4853-97CD-4776740ED421}" type="pres">
      <dgm:prSet presAssocID="{1799B495-FA67-46EE-A2A1-B732FE7025F1}" presName="Name13" presStyleLbl="parChTrans1D2" presStyleIdx="6" presStyleCnt="7"/>
      <dgm:spPr/>
    </dgm:pt>
    <dgm:pt modelId="{E4B3C9A5-7493-40AF-962B-704444E07640}" type="pres">
      <dgm:prSet presAssocID="{B3EF6C94-752C-4C12-A68E-37AB4B27B4DA}" presName="childText" presStyleLbl="bgAcc1" presStyleIdx="6" presStyleCnt="7" custScaleX="408483">
        <dgm:presLayoutVars>
          <dgm:bulletEnabled val="1"/>
        </dgm:presLayoutVars>
      </dgm:prSet>
      <dgm:spPr/>
    </dgm:pt>
  </dgm:ptLst>
  <dgm:cxnLst>
    <dgm:cxn modelId="{642F5306-E1DB-4CA1-AC0A-54EF1BED7E31}" type="presOf" srcId="{DC0EC91B-9C2B-4A7E-8F39-6B8F44DF809F}" destId="{1B1560A4-2972-4DE1-808B-0FEA8B0A911E}" srcOrd="0" destOrd="0" presId="urn:microsoft.com/office/officeart/2005/8/layout/hierarchy3"/>
    <dgm:cxn modelId="{4043FF17-0866-4543-BD5C-F05BCBC72490}" srcId="{E7AF3908-8732-4F54-A538-E3AE8E033722}" destId="{43D6B4F2-85D7-4C08-8EAF-3B96B0C5C710}" srcOrd="4" destOrd="0" parTransId="{B7043032-4F7B-4DA6-8BBC-D7B20F573A6E}" sibTransId="{0702615C-224D-4A46-8A35-FEAC2B88F802}"/>
    <dgm:cxn modelId="{28019719-0E24-43C0-8F39-744709DFE981}" srcId="{E7AF3908-8732-4F54-A538-E3AE8E033722}" destId="{B3EF6C94-752C-4C12-A68E-37AB4B27B4DA}" srcOrd="6" destOrd="0" parTransId="{1799B495-FA67-46EE-A2A1-B732FE7025F1}" sibTransId="{2B0C3AD6-0CAA-498F-ADE5-5130C69BE503}"/>
    <dgm:cxn modelId="{9253AB3F-5FAC-4F26-8E8C-1B0C9B7F0257}" type="presOf" srcId="{E7AF3908-8732-4F54-A538-E3AE8E033722}" destId="{B2BE43FC-674F-49F7-AD4E-FBE03ED9B07E}" srcOrd="0" destOrd="0" presId="urn:microsoft.com/office/officeart/2005/8/layout/hierarchy3"/>
    <dgm:cxn modelId="{878D096A-F8A7-4499-A219-11DE7827C138}" type="presOf" srcId="{614D5851-33C7-4214-B79D-4C09B4149864}" destId="{97AD2762-90E4-4B93-BF40-D88754F2DCDE}" srcOrd="0" destOrd="0" presId="urn:microsoft.com/office/officeart/2005/8/layout/hierarchy3"/>
    <dgm:cxn modelId="{D3E23A6C-7373-4F74-B5DF-4BEE58126861}" type="presOf" srcId="{B7043032-4F7B-4DA6-8BBC-D7B20F573A6E}" destId="{A604E778-6924-4B91-9F3C-97ECEE5676F4}" srcOrd="0" destOrd="0" presId="urn:microsoft.com/office/officeart/2005/8/layout/hierarchy3"/>
    <dgm:cxn modelId="{5F488650-2C91-4D94-A42A-7A5DEA740017}" type="presOf" srcId="{4ACA1691-A126-4B9B-BC6E-83134C884CB3}" destId="{761D70EC-8187-4BA5-A67C-668E691618EF}" srcOrd="0" destOrd="0" presId="urn:microsoft.com/office/officeart/2005/8/layout/hierarchy3"/>
    <dgm:cxn modelId="{EB3DCF71-5BC9-4DFD-8646-D75CF0586E24}" type="presOf" srcId="{FDF1C9B5-20BB-4222-8433-F6D5DE350BF7}" destId="{D26D0C22-96BC-4955-B855-B3A9EADE8240}" srcOrd="0" destOrd="0" presId="urn:microsoft.com/office/officeart/2005/8/layout/hierarchy3"/>
    <dgm:cxn modelId="{AE675A7C-A918-4B3B-A897-4AF050CCA579}" type="presOf" srcId="{7E3DBAD5-AB4D-42CB-AEF6-4201E0B79988}" destId="{E8A5BC7A-510C-4E88-B8F8-B76EC94ECD3F}" srcOrd="0" destOrd="0" presId="urn:microsoft.com/office/officeart/2005/8/layout/hierarchy3"/>
    <dgm:cxn modelId="{17D23481-147A-4E59-B204-A6D3DE582FD8}" type="presOf" srcId="{02907A44-3C7B-4240-B5D4-C0DD55D4DBEA}" destId="{FCE81405-F466-466C-87A8-390CD59893A3}" srcOrd="0" destOrd="0" presId="urn:microsoft.com/office/officeart/2005/8/layout/hierarchy3"/>
    <dgm:cxn modelId="{BFDA7F8F-0867-460E-9EDE-10DC10D63876}" srcId="{E7AF3908-8732-4F54-A538-E3AE8E033722}" destId="{0E9613D4-11A4-4FD9-BBA1-674D72201544}" srcOrd="3" destOrd="0" parTransId="{614D5851-33C7-4214-B79D-4C09B4149864}" sibTransId="{86C4D3EF-ED4A-4334-BAFD-8C0D0A20637F}"/>
    <dgm:cxn modelId="{10E748A0-0387-488A-9011-C40E94AC677E}" srcId="{E7AF3908-8732-4F54-A538-E3AE8E033722}" destId="{4ACA1691-A126-4B9B-BC6E-83134C884CB3}" srcOrd="1" destOrd="0" parTransId="{7E3DBAD5-AB4D-42CB-AEF6-4201E0B79988}" sibTransId="{E4972852-F23E-4331-BA1F-CA0D501E2B00}"/>
    <dgm:cxn modelId="{FCDBF6A2-2FC8-4FBE-A472-C5AF6B1EA627}" type="presOf" srcId="{E7AF3908-8732-4F54-A538-E3AE8E033722}" destId="{6CE72F2C-D762-49C0-B2DF-952707AA80AB}" srcOrd="1" destOrd="0" presId="urn:microsoft.com/office/officeart/2005/8/layout/hierarchy3"/>
    <dgm:cxn modelId="{1DA071A4-C94C-4C5E-9EDB-3460EA9235C2}" type="presOf" srcId="{5A675A51-B28A-4B79-9B11-3D73B8A681EF}" destId="{752CC50F-2FFD-4F40-B030-584273F97925}" srcOrd="0" destOrd="0" presId="urn:microsoft.com/office/officeart/2005/8/layout/hierarchy3"/>
    <dgm:cxn modelId="{DB6E60AD-2253-4E65-8EEE-79EF843B8BA2}" srcId="{04A3FC52-D469-44C9-8507-7FE02DA4D78A}" destId="{E7AF3908-8732-4F54-A538-E3AE8E033722}" srcOrd="0" destOrd="0" parTransId="{CADFD5F3-7DEA-4D15-96FF-D0089CBEFAC8}" sibTransId="{E94FB6A7-1E59-425F-AAC5-CCD62BB90B02}"/>
    <dgm:cxn modelId="{711F00B1-B2D3-417F-8D3F-CD570C16ADFF}" srcId="{E7AF3908-8732-4F54-A538-E3AE8E033722}" destId="{DC0EC91B-9C2B-4A7E-8F39-6B8F44DF809F}" srcOrd="5" destOrd="0" parTransId="{02907A44-3C7B-4240-B5D4-C0DD55D4DBEA}" sibTransId="{9ECC0B6F-47FA-45E3-9329-C8F5CB40723C}"/>
    <dgm:cxn modelId="{D2E2B4B7-CB05-4C7A-B6BB-50C3AA3FEEF6}" type="presOf" srcId="{B3EF6C94-752C-4C12-A68E-37AB4B27B4DA}" destId="{E4B3C9A5-7493-40AF-962B-704444E07640}" srcOrd="0" destOrd="0" presId="urn:microsoft.com/office/officeart/2005/8/layout/hierarchy3"/>
    <dgm:cxn modelId="{23BF9DB9-49A6-4394-BF19-1CF8AED4C018}" type="presOf" srcId="{04A3FC52-D469-44C9-8507-7FE02DA4D78A}" destId="{494B4115-B86E-40E8-9152-0F88A04E1EF7}" srcOrd="0" destOrd="0" presId="urn:microsoft.com/office/officeart/2005/8/layout/hierarchy3"/>
    <dgm:cxn modelId="{C03DB9BE-36A9-4C7F-83F1-22F9C1FB6701}" srcId="{E7AF3908-8732-4F54-A538-E3AE8E033722}" destId="{CE95125E-0CC0-4B22-A5C7-324E0FD5BE3A}" srcOrd="2" destOrd="0" parTransId="{618DFA1A-44EA-43EB-847C-AE0D0025C340}" sibTransId="{1EF8DA9A-DEA3-4048-8150-9611E2623779}"/>
    <dgm:cxn modelId="{39E00ABF-FAA7-4E11-A7A5-64DBE7D9C0BD}" srcId="{E7AF3908-8732-4F54-A538-E3AE8E033722}" destId="{FDF1C9B5-20BB-4222-8433-F6D5DE350BF7}" srcOrd="0" destOrd="0" parTransId="{5A675A51-B28A-4B79-9B11-3D73B8A681EF}" sibTransId="{A49EAFB9-1098-4AED-AE90-7137862522CB}"/>
    <dgm:cxn modelId="{BB1913BF-C3EC-4B83-99E3-3BBF820F452A}" type="presOf" srcId="{0E9613D4-11A4-4FD9-BBA1-674D72201544}" destId="{A86F1070-6CC1-479C-AE58-05C2DA4C8A06}" srcOrd="0" destOrd="0" presId="urn:microsoft.com/office/officeart/2005/8/layout/hierarchy3"/>
    <dgm:cxn modelId="{56CB70C3-AF46-42DE-9191-7F682BDE2AB9}" type="presOf" srcId="{1799B495-FA67-46EE-A2A1-B732FE7025F1}" destId="{DEFA25C6-44B7-4853-97CD-4776740ED421}" srcOrd="0" destOrd="0" presId="urn:microsoft.com/office/officeart/2005/8/layout/hierarchy3"/>
    <dgm:cxn modelId="{410062C8-5442-4F50-8CA2-32BC75DC88FB}" type="presOf" srcId="{43D6B4F2-85D7-4C08-8EAF-3B96B0C5C710}" destId="{691472EC-30E3-405F-900D-5683CE102150}" srcOrd="0" destOrd="0" presId="urn:microsoft.com/office/officeart/2005/8/layout/hierarchy3"/>
    <dgm:cxn modelId="{BCAD96D3-803D-44AE-801C-790E3F7069FC}" type="presOf" srcId="{618DFA1A-44EA-43EB-847C-AE0D0025C340}" destId="{226B5392-B2DA-4F8C-8568-4CDA56A513C5}" srcOrd="0" destOrd="0" presId="urn:microsoft.com/office/officeart/2005/8/layout/hierarchy3"/>
    <dgm:cxn modelId="{98A006EF-9C37-4D06-A836-425B0CBFECC8}" type="presOf" srcId="{CE95125E-0CC0-4B22-A5C7-324E0FD5BE3A}" destId="{90E16FB9-9AD2-4F70-986B-DA0DC6A229C6}" srcOrd="0" destOrd="0" presId="urn:microsoft.com/office/officeart/2005/8/layout/hierarchy3"/>
    <dgm:cxn modelId="{EDEB18E7-A5E4-4EFB-A8A4-EB9DD47765C4}" type="presParOf" srcId="{494B4115-B86E-40E8-9152-0F88A04E1EF7}" destId="{0A61A0A4-6323-4B58-921B-9C4FB01DF0D6}" srcOrd="0" destOrd="0" presId="urn:microsoft.com/office/officeart/2005/8/layout/hierarchy3"/>
    <dgm:cxn modelId="{383F155A-2FFD-43CD-9858-A07A2C7ABF81}" type="presParOf" srcId="{0A61A0A4-6323-4B58-921B-9C4FB01DF0D6}" destId="{0C5EFB12-5EDB-48FB-A277-E501070BD356}" srcOrd="0" destOrd="0" presId="urn:microsoft.com/office/officeart/2005/8/layout/hierarchy3"/>
    <dgm:cxn modelId="{0D5FE8B9-6236-4108-8C76-2149E7CAEF56}" type="presParOf" srcId="{0C5EFB12-5EDB-48FB-A277-E501070BD356}" destId="{B2BE43FC-674F-49F7-AD4E-FBE03ED9B07E}" srcOrd="0" destOrd="0" presId="urn:microsoft.com/office/officeart/2005/8/layout/hierarchy3"/>
    <dgm:cxn modelId="{1EAD927E-F4BB-499A-AC26-4CDC298999E6}" type="presParOf" srcId="{0C5EFB12-5EDB-48FB-A277-E501070BD356}" destId="{6CE72F2C-D762-49C0-B2DF-952707AA80AB}" srcOrd="1" destOrd="0" presId="urn:microsoft.com/office/officeart/2005/8/layout/hierarchy3"/>
    <dgm:cxn modelId="{2357F0E4-6300-4BD5-A17C-CB3EC234CCB5}" type="presParOf" srcId="{0A61A0A4-6323-4B58-921B-9C4FB01DF0D6}" destId="{B14548E4-56C1-4F09-B07A-DA0F85053086}" srcOrd="1" destOrd="0" presId="urn:microsoft.com/office/officeart/2005/8/layout/hierarchy3"/>
    <dgm:cxn modelId="{1C464CB1-4BC9-403B-9F67-F7BA473BB582}" type="presParOf" srcId="{B14548E4-56C1-4F09-B07A-DA0F85053086}" destId="{752CC50F-2FFD-4F40-B030-584273F97925}" srcOrd="0" destOrd="0" presId="urn:microsoft.com/office/officeart/2005/8/layout/hierarchy3"/>
    <dgm:cxn modelId="{3CFACA2B-22C0-45D1-93F0-3ED3FA284B70}" type="presParOf" srcId="{B14548E4-56C1-4F09-B07A-DA0F85053086}" destId="{D26D0C22-96BC-4955-B855-B3A9EADE8240}" srcOrd="1" destOrd="0" presId="urn:microsoft.com/office/officeart/2005/8/layout/hierarchy3"/>
    <dgm:cxn modelId="{BCCA5E33-9681-4A84-B404-4026EED24CA9}" type="presParOf" srcId="{B14548E4-56C1-4F09-B07A-DA0F85053086}" destId="{E8A5BC7A-510C-4E88-B8F8-B76EC94ECD3F}" srcOrd="2" destOrd="0" presId="urn:microsoft.com/office/officeart/2005/8/layout/hierarchy3"/>
    <dgm:cxn modelId="{BD0FEBE4-7E7C-42F5-9E48-D2E41D83F3D3}" type="presParOf" srcId="{B14548E4-56C1-4F09-B07A-DA0F85053086}" destId="{761D70EC-8187-4BA5-A67C-668E691618EF}" srcOrd="3" destOrd="0" presId="urn:microsoft.com/office/officeart/2005/8/layout/hierarchy3"/>
    <dgm:cxn modelId="{EEA54EA4-1CDD-484A-8F99-BD5811C15C59}" type="presParOf" srcId="{B14548E4-56C1-4F09-B07A-DA0F85053086}" destId="{226B5392-B2DA-4F8C-8568-4CDA56A513C5}" srcOrd="4" destOrd="0" presId="urn:microsoft.com/office/officeart/2005/8/layout/hierarchy3"/>
    <dgm:cxn modelId="{B79C34A2-B76E-44D2-B66A-5DE61305B8F1}" type="presParOf" srcId="{B14548E4-56C1-4F09-B07A-DA0F85053086}" destId="{90E16FB9-9AD2-4F70-986B-DA0DC6A229C6}" srcOrd="5" destOrd="0" presId="urn:microsoft.com/office/officeart/2005/8/layout/hierarchy3"/>
    <dgm:cxn modelId="{EE2E7989-8E56-4ED0-9452-EED8DA53C8A0}" type="presParOf" srcId="{B14548E4-56C1-4F09-B07A-DA0F85053086}" destId="{97AD2762-90E4-4B93-BF40-D88754F2DCDE}" srcOrd="6" destOrd="0" presId="urn:microsoft.com/office/officeart/2005/8/layout/hierarchy3"/>
    <dgm:cxn modelId="{28944AE2-20E1-4EF8-9292-E34D8CAFF487}" type="presParOf" srcId="{B14548E4-56C1-4F09-B07A-DA0F85053086}" destId="{A86F1070-6CC1-479C-AE58-05C2DA4C8A06}" srcOrd="7" destOrd="0" presId="urn:microsoft.com/office/officeart/2005/8/layout/hierarchy3"/>
    <dgm:cxn modelId="{7F2D544C-20B6-4FB2-9A8D-4B961ABCCA46}" type="presParOf" srcId="{B14548E4-56C1-4F09-B07A-DA0F85053086}" destId="{A604E778-6924-4B91-9F3C-97ECEE5676F4}" srcOrd="8" destOrd="0" presId="urn:microsoft.com/office/officeart/2005/8/layout/hierarchy3"/>
    <dgm:cxn modelId="{EBFEB0A4-D890-465B-A6E0-72C8E71956C3}" type="presParOf" srcId="{B14548E4-56C1-4F09-B07A-DA0F85053086}" destId="{691472EC-30E3-405F-900D-5683CE102150}" srcOrd="9" destOrd="0" presId="urn:microsoft.com/office/officeart/2005/8/layout/hierarchy3"/>
    <dgm:cxn modelId="{D7C46C01-EFEB-40B7-B722-715567BFED43}" type="presParOf" srcId="{B14548E4-56C1-4F09-B07A-DA0F85053086}" destId="{FCE81405-F466-466C-87A8-390CD59893A3}" srcOrd="10" destOrd="0" presId="urn:microsoft.com/office/officeart/2005/8/layout/hierarchy3"/>
    <dgm:cxn modelId="{3C7038E1-17C5-4F06-9B12-94D77676A401}" type="presParOf" srcId="{B14548E4-56C1-4F09-B07A-DA0F85053086}" destId="{1B1560A4-2972-4DE1-808B-0FEA8B0A911E}" srcOrd="11" destOrd="0" presId="urn:microsoft.com/office/officeart/2005/8/layout/hierarchy3"/>
    <dgm:cxn modelId="{81B3D421-7C16-46F6-B32C-A225773D0CF8}" type="presParOf" srcId="{B14548E4-56C1-4F09-B07A-DA0F85053086}" destId="{DEFA25C6-44B7-4853-97CD-4776740ED421}" srcOrd="12" destOrd="0" presId="urn:microsoft.com/office/officeart/2005/8/layout/hierarchy3"/>
    <dgm:cxn modelId="{4AE8A09F-1157-468B-92F2-7DC1633AB60C}" type="presParOf" srcId="{B14548E4-56C1-4F09-B07A-DA0F85053086}" destId="{E4B3C9A5-7493-40AF-962B-704444E07640}" srcOrd="1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0C757A-4E78-4F8D-A6FF-D580A6BCB69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72048C3-EAEF-4D4E-96BC-1A4158EBDA96}">
      <dgm:prSet phldrT="[Text]" custT="1"/>
      <dgm:spPr>
        <a:solidFill>
          <a:schemeClr val="accent1">
            <a:lumMod val="75000"/>
          </a:schemeClr>
        </a:solidFill>
      </dgm:spPr>
      <dgm:t>
        <a:bodyPr/>
        <a:lstStyle/>
        <a:p>
          <a:r>
            <a:rPr lang="en-IN" sz="1600" dirty="0"/>
            <a:t>Types of Decorators</a:t>
          </a:r>
        </a:p>
      </dgm:t>
    </dgm:pt>
    <dgm:pt modelId="{4125D457-CDF2-40D8-9602-0880BBA46B85}" type="parTrans" cxnId="{796D3C02-86E1-4B50-A4F3-AF2D30871BAD}">
      <dgm:prSet/>
      <dgm:spPr/>
      <dgm:t>
        <a:bodyPr/>
        <a:lstStyle/>
        <a:p>
          <a:endParaRPr lang="en-IN" sz="1600"/>
        </a:p>
      </dgm:t>
    </dgm:pt>
    <dgm:pt modelId="{FEF637FA-EB52-41D5-A555-F5F0E22C5D5C}" type="sibTrans" cxnId="{796D3C02-86E1-4B50-A4F3-AF2D30871BAD}">
      <dgm:prSet/>
      <dgm:spPr/>
      <dgm:t>
        <a:bodyPr/>
        <a:lstStyle/>
        <a:p>
          <a:endParaRPr lang="en-IN" sz="1600"/>
        </a:p>
      </dgm:t>
    </dgm:pt>
    <dgm:pt modelId="{B42BFB44-05A7-4FE0-9B83-72D2E6E827DA}">
      <dgm:prSet phldrT="[Text]" custT="1"/>
      <dgm:spPr>
        <a:solidFill>
          <a:schemeClr val="accent2"/>
        </a:solidFill>
      </dgm:spPr>
      <dgm:t>
        <a:bodyPr/>
        <a:lstStyle/>
        <a:p>
          <a:r>
            <a:rPr lang="en-IN" sz="1600" b="1" dirty="0"/>
            <a:t>Class Decorators</a:t>
          </a:r>
        </a:p>
        <a:p>
          <a:endParaRPr lang="en-IN" sz="1600" dirty="0"/>
        </a:p>
        <a:p>
          <a:r>
            <a:rPr lang="en-IN" sz="1600" b="1" dirty="0"/>
            <a:t>@NgModule</a:t>
          </a:r>
        </a:p>
        <a:p>
          <a:r>
            <a:rPr lang="en-IN" sz="1600" b="1" dirty="0"/>
            <a:t>@Component</a:t>
          </a:r>
        </a:p>
        <a:p>
          <a:r>
            <a:rPr lang="en-IN" sz="1600" dirty="0"/>
            <a:t>@Injectable </a:t>
          </a:r>
        </a:p>
        <a:p>
          <a:r>
            <a:rPr lang="en-IN" sz="1600" dirty="0"/>
            <a:t>@Directive </a:t>
          </a:r>
        </a:p>
        <a:p>
          <a:r>
            <a:rPr lang="en-IN" sz="1600" dirty="0"/>
            <a:t>@Pipe</a:t>
          </a:r>
        </a:p>
        <a:p>
          <a:endParaRPr lang="en-IN" sz="1600" dirty="0"/>
        </a:p>
      </dgm:t>
    </dgm:pt>
    <dgm:pt modelId="{D9513F83-255A-4273-87DC-A7A4BCD2BDD1}" type="parTrans" cxnId="{E8D0DE67-A894-4F7F-94A9-07D218AC137B}">
      <dgm:prSet/>
      <dgm:spPr/>
      <dgm:t>
        <a:bodyPr/>
        <a:lstStyle/>
        <a:p>
          <a:endParaRPr lang="en-IN" sz="1600"/>
        </a:p>
      </dgm:t>
    </dgm:pt>
    <dgm:pt modelId="{1F4B7746-E9A9-438A-A616-44EE9BABB8A3}" type="sibTrans" cxnId="{E8D0DE67-A894-4F7F-94A9-07D218AC137B}">
      <dgm:prSet/>
      <dgm:spPr/>
      <dgm:t>
        <a:bodyPr/>
        <a:lstStyle/>
        <a:p>
          <a:endParaRPr lang="en-IN" sz="1600"/>
        </a:p>
      </dgm:t>
    </dgm:pt>
    <dgm:pt modelId="{31541E82-B874-4F8A-A4A2-687EB93E39FF}">
      <dgm:prSet phldrT="[Text]" custT="1"/>
      <dgm:spPr>
        <a:solidFill>
          <a:schemeClr val="accent3"/>
        </a:solidFill>
      </dgm:spPr>
      <dgm:t>
        <a:bodyPr/>
        <a:lstStyle/>
        <a:p>
          <a:endParaRPr lang="en-IN" sz="1600" dirty="0"/>
        </a:p>
        <a:p>
          <a:endParaRPr lang="en-IN" sz="1600" dirty="0"/>
        </a:p>
        <a:p>
          <a:r>
            <a:rPr lang="en-IN" sz="1600" b="1" dirty="0"/>
            <a:t>Property Decorators</a:t>
          </a:r>
        </a:p>
        <a:p>
          <a:endParaRPr lang="en-IN" sz="1600" dirty="0"/>
        </a:p>
        <a:p>
          <a:r>
            <a:rPr lang="en-IN" sz="1600" b="1" dirty="0"/>
            <a:t>@Input</a:t>
          </a:r>
        </a:p>
        <a:p>
          <a:r>
            <a:rPr lang="en-IN" sz="1600" b="1" dirty="0"/>
            <a:t>@Output</a:t>
          </a:r>
        </a:p>
        <a:p>
          <a:r>
            <a:rPr lang="en-IN" sz="1600" dirty="0"/>
            <a:t>@ContentChild</a:t>
          </a:r>
        </a:p>
        <a:p>
          <a:r>
            <a:rPr lang="en-IN" sz="1600" dirty="0"/>
            <a:t>@ContentChildren</a:t>
          </a:r>
        </a:p>
        <a:p>
          <a:r>
            <a:rPr lang="en-IN" sz="1600" dirty="0"/>
            <a:t>@ViewChild </a:t>
          </a:r>
        </a:p>
        <a:p>
          <a:r>
            <a:rPr lang="en-IN" sz="1600" dirty="0"/>
            <a:t>@ViewChildren</a:t>
          </a:r>
        </a:p>
        <a:p>
          <a:r>
            <a:rPr lang="en-IN" sz="1600" dirty="0"/>
            <a:t>@HostBinding</a:t>
          </a:r>
        </a:p>
        <a:p>
          <a:endParaRPr lang="en-IN" sz="1600" dirty="0"/>
        </a:p>
      </dgm:t>
    </dgm:pt>
    <dgm:pt modelId="{0DD20059-BE26-4330-B67F-F5CE56C386E4}" type="parTrans" cxnId="{8F4F9FD7-9592-493E-97C0-D517B5AA64FD}">
      <dgm:prSet/>
      <dgm:spPr/>
      <dgm:t>
        <a:bodyPr/>
        <a:lstStyle/>
        <a:p>
          <a:endParaRPr lang="en-IN" sz="1600"/>
        </a:p>
      </dgm:t>
    </dgm:pt>
    <dgm:pt modelId="{BFF9FF62-BE12-4300-A499-F49B1694A562}" type="sibTrans" cxnId="{8F4F9FD7-9592-493E-97C0-D517B5AA64FD}">
      <dgm:prSet/>
      <dgm:spPr/>
      <dgm:t>
        <a:bodyPr/>
        <a:lstStyle/>
        <a:p>
          <a:endParaRPr lang="en-IN" sz="1600"/>
        </a:p>
      </dgm:t>
    </dgm:pt>
    <dgm:pt modelId="{81099E1B-EF69-40C4-A439-FBC5E68D11AB}">
      <dgm:prSet phldrT="[Text]" custT="1"/>
      <dgm:spPr>
        <a:solidFill>
          <a:schemeClr val="accent4"/>
        </a:solidFill>
      </dgm:spPr>
      <dgm:t>
        <a:bodyPr tIns="0" anchor="t" anchorCtr="0"/>
        <a:lstStyle/>
        <a:p>
          <a:pPr algn="ctr"/>
          <a:endParaRPr lang="en-IN" sz="1600" dirty="0"/>
        </a:p>
        <a:p>
          <a:pPr algn="ctr"/>
          <a:r>
            <a:rPr lang="en-IN" sz="1600" b="1" dirty="0"/>
            <a:t>Method Decorators</a:t>
          </a:r>
        </a:p>
        <a:p>
          <a:pPr algn="ctr"/>
          <a:endParaRPr lang="en-IN" sz="1600" dirty="0"/>
        </a:p>
        <a:p>
          <a:pPr algn="ctr"/>
          <a:r>
            <a:rPr lang="en-IN" sz="1600" b="1" dirty="0"/>
            <a:t>@HostListner</a:t>
          </a:r>
        </a:p>
        <a:p>
          <a:pPr algn="ctr"/>
          <a:endParaRPr lang="en-IN" sz="1600" dirty="0"/>
        </a:p>
      </dgm:t>
    </dgm:pt>
    <dgm:pt modelId="{3E4232F1-0D60-4994-A6DA-D5FBC1C81AD5}" type="parTrans" cxnId="{3ECE894E-A7DE-477B-8777-839C4C5F2960}">
      <dgm:prSet/>
      <dgm:spPr/>
      <dgm:t>
        <a:bodyPr/>
        <a:lstStyle/>
        <a:p>
          <a:endParaRPr lang="en-IN" sz="1600"/>
        </a:p>
      </dgm:t>
    </dgm:pt>
    <dgm:pt modelId="{C5769965-46D0-48B0-BD53-5CC9909D75F0}" type="sibTrans" cxnId="{3ECE894E-A7DE-477B-8777-839C4C5F2960}">
      <dgm:prSet/>
      <dgm:spPr/>
      <dgm:t>
        <a:bodyPr/>
        <a:lstStyle/>
        <a:p>
          <a:endParaRPr lang="en-IN" sz="1600"/>
        </a:p>
      </dgm:t>
    </dgm:pt>
    <dgm:pt modelId="{602034A5-CAFE-451E-92F7-39784DC34F41}">
      <dgm:prSet custT="1"/>
      <dgm:spPr>
        <a:solidFill>
          <a:schemeClr val="accent6"/>
        </a:solidFill>
      </dgm:spPr>
      <dgm:t>
        <a:bodyPr/>
        <a:lstStyle/>
        <a:p>
          <a:endParaRPr lang="en-IN" sz="1600" dirty="0"/>
        </a:p>
        <a:p>
          <a:r>
            <a:rPr lang="en-IN" sz="1600" b="1" dirty="0"/>
            <a:t>Parameter Decorators</a:t>
          </a:r>
        </a:p>
        <a:p>
          <a:endParaRPr lang="en-IN" sz="1600" dirty="0"/>
        </a:p>
        <a:p>
          <a:r>
            <a:rPr lang="en-IN" sz="1600" b="1" dirty="0"/>
            <a:t>@Inject</a:t>
          </a:r>
        </a:p>
        <a:p>
          <a:r>
            <a:rPr lang="en-IN" sz="1600" b="1" i="0" dirty="0"/>
            <a:t>@Self</a:t>
          </a:r>
        </a:p>
        <a:p>
          <a:r>
            <a:rPr lang="en-IN" sz="1600" b="0" i="0" dirty="0"/>
            <a:t>@Host</a:t>
          </a:r>
        </a:p>
        <a:p>
          <a:pPr>
            <a:buFont typeface="+mj-lt"/>
            <a:buAutoNum type="arabicPeriod"/>
          </a:pPr>
          <a:r>
            <a:rPr lang="en-IN" sz="1600" b="0" i="0" dirty="0"/>
            <a:t>@SkipSelf</a:t>
          </a:r>
        </a:p>
        <a:p>
          <a:pPr>
            <a:buFont typeface="+mj-lt"/>
            <a:buAutoNum type="arabicPeriod"/>
          </a:pPr>
          <a:r>
            <a:rPr lang="en-IN" sz="1600" b="0" i="0" dirty="0"/>
            <a:t>@Optional</a:t>
          </a:r>
          <a:endParaRPr lang="en-IN" sz="1600" dirty="0"/>
        </a:p>
        <a:p>
          <a:endParaRPr lang="en-IN" sz="1600" dirty="0"/>
        </a:p>
        <a:p>
          <a:endParaRPr lang="en-IN" sz="1600" dirty="0"/>
        </a:p>
      </dgm:t>
    </dgm:pt>
    <dgm:pt modelId="{4339062A-7071-460B-8979-2199A8AF7257}" type="parTrans" cxnId="{79A2EE1A-1AAA-4E95-99F2-3280B870E372}">
      <dgm:prSet/>
      <dgm:spPr/>
      <dgm:t>
        <a:bodyPr/>
        <a:lstStyle/>
        <a:p>
          <a:endParaRPr lang="en-IN" sz="1600"/>
        </a:p>
      </dgm:t>
    </dgm:pt>
    <dgm:pt modelId="{A1E74A7A-7EE6-4E88-A03B-48CD2841C56A}" type="sibTrans" cxnId="{79A2EE1A-1AAA-4E95-99F2-3280B870E372}">
      <dgm:prSet/>
      <dgm:spPr/>
      <dgm:t>
        <a:bodyPr/>
        <a:lstStyle/>
        <a:p>
          <a:endParaRPr lang="en-IN" sz="1600"/>
        </a:p>
      </dgm:t>
    </dgm:pt>
    <dgm:pt modelId="{456EB0DF-4161-415C-9935-09575E808392}" type="pres">
      <dgm:prSet presAssocID="{940C757A-4E78-4F8D-A6FF-D580A6BCB69A}" presName="hierChild1" presStyleCnt="0">
        <dgm:presLayoutVars>
          <dgm:orgChart val="1"/>
          <dgm:chPref val="1"/>
          <dgm:dir/>
          <dgm:animOne val="branch"/>
          <dgm:animLvl val="lvl"/>
          <dgm:resizeHandles/>
        </dgm:presLayoutVars>
      </dgm:prSet>
      <dgm:spPr/>
    </dgm:pt>
    <dgm:pt modelId="{483A3FBF-5DA4-481B-AF66-DE4E00231508}" type="pres">
      <dgm:prSet presAssocID="{A72048C3-EAEF-4D4E-96BC-1A4158EBDA96}" presName="hierRoot1" presStyleCnt="0">
        <dgm:presLayoutVars>
          <dgm:hierBranch val="init"/>
        </dgm:presLayoutVars>
      </dgm:prSet>
      <dgm:spPr/>
    </dgm:pt>
    <dgm:pt modelId="{5BA8224C-4717-4E63-939B-09C3D980E809}" type="pres">
      <dgm:prSet presAssocID="{A72048C3-EAEF-4D4E-96BC-1A4158EBDA96}" presName="rootComposite1" presStyleCnt="0"/>
      <dgm:spPr/>
    </dgm:pt>
    <dgm:pt modelId="{2F0513A1-2D32-49EC-83AF-7D238C2B6311}" type="pres">
      <dgm:prSet presAssocID="{A72048C3-EAEF-4D4E-96BC-1A4158EBDA96}" presName="rootText1" presStyleLbl="node0" presStyleIdx="0" presStyleCnt="1" custScaleX="209210" custScaleY="128375">
        <dgm:presLayoutVars>
          <dgm:chPref val="3"/>
        </dgm:presLayoutVars>
      </dgm:prSet>
      <dgm:spPr/>
    </dgm:pt>
    <dgm:pt modelId="{B3E4174B-EF4D-4995-9220-8047DFE9126B}" type="pres">
      <dgm:prSet presAssocID="{A72048C3-EAEF-4D4E-96BC-1A4158EBDA96}" presName="rootConnector1" presStyleLbl="node1" presStyleIdx="0" presStyleCnt="0"/>
      <dgm:spPr/>
    </dgm:pt>
    <dgm:pt modelId="{0D8C7A46-2AD3-4EC0-8F67-7629E0EC13A5}" type="pres">
      <dgm:prSet presAssocID="{A72048C3-EAEF-4D4E-96BC-1A4158EBDA96}" presName="hierChild2" presStyleCnt="0"/>
      <dgm:spPr/>
    </dgm:pt>
    <dgm:pt modelId="{29B33FD1-67D6-4442-A9D8-AC3968CDFDCE}" type="pres">
      <dgm:prSet presAssocID="{D9513F83-255A-4273-87DC-A7A4BCD2BDD1}" presName="Name37" presStyleLbl="parChTrans1D2" presStyleIdx="0" presStyleCnt="4"/>
      <dgm:spPr/>
    </dgm:pt>
    <dgm:pt modelId="{A0553F52-CA76-4FB1-8446-E7ED5CE4876A}" type="pres">
      <dgm:prSet presAssocID="{B42BFB44-05A7-4FE0-9B83-72D2E6E827DA}" presName="hierRoot2" presStyleCnt="0">
        <dgm:presLayoutVars>
          <dgm:hierBranch val="init"/>
        </dgm:presLayoutVars>
      </dgm:prSet>
      <dgm:spPr/>
    </dgm:pt>
    <dgm:pt modelId="{5E7FD186-1541-4724-9B92-2C48B0A57F89}" type="pres">
      <dgm:prSet presAssocID="{B42BFB44-05A7-4FE0-9B83-72D2E6E827DA}" presName="rootComposite" presStyleCnt="0"/>
      <dgm:spPr/>
    </dgm:pt>
    <dgm:pt modelId="{529907CC-5C48-4060-928A-824D5073CF00}" type="pres">
      <dgm:prSet presAssocID="{B42BFB44-05A7-4FE0-9B83-72D2E6E827DA}" presName="rootText" presStyleLbl="node2" presStyleIdx="0" presStyleCnt="4" custScaleX="165830" custScaleY="517849">
        <dgm:presLayoutVars>
          <dgm:chPref val="3"/>
        </dgm:presLayoutVars>
      </dgm:prSet>
      <dgm:spPr/>
    </dgm:pt>
    <dgm:pt modelId="{7E60C67B-EF5E-4DC2-B487-343704E26EF0}" type="pres">
      <dgm:prSet presAssocID="{B42BFB44-05A7-4FE0-9B83-72D2E6E827DA}" presName="rootConnector" presStyleLbl="node2" presStyleIdx="0" presStyleCnt="4"/>
      <dgm:spPr/>
    </dgm:pt>
    <dgm:pt modelId="{7A3D0BB0-843D-40EE-9535-84CA32FFAC13}" type="pres">
      <dgm:prSet presAssocID="{B42BFB44-05A7-4FE0-9B83-72D2E6E827DA}" presName="hierChild4" presStyleCnt="0"/>
      <dgm:spPr/>
    </dgm:pt>
    <dgm:pt modelId="{10742825-38F9-4491-A36D-900ECC453AD3}" type="pres">
      <dgm:prSet presAssocID="{B42BFB44-05A7-4FE0-9B83-72D2E6E827DA}" presName="hierChild5" presStyleCnt="0"/>
      <dgm:spPr/>
    </dgm:pt>
    <dgm:pt modelId="{F10E70F2-045E-4E4C-A1DD-AD65E10A94E0}" type="pres">
      <dgm:prSet presAssocID="{0DD20059-BE26-4330-B67F-F5CE56C386E4}" presName="Name37" presStyleLbl="parChTrans1D2" presStyleIdx="1" presStyleCnt="4"/>
      <dgm:spPr/>
    </dgm:pt>
    <dgm:pt modelId="{F2BC3F8D-BEE0-46B1-B27E-5C9284FAC71E}" type="pres">
      <dgm:prSet presAssocID="{31541E82-B874-4F8A-A4A2-687EB93E39FF}" presName="hierRoot2" presStyleCnt="0">
        <dgm:presLayoutVars>
          <dgm:hierBranch val="init"/>
        </dgm:presLayoutVars>
      </dgm:prSet>
      <dgm:spPr/>
    </dgm:pt>
    <dgm:pt modelId="{BB7B569E-AC48-49C1-9411-BFD0DE6EA8E5}" type="pres">
      <dgm:prSet presAssocID="{31541E82-B874-4F8A-A4A2-687EB93E39FF}" presName="rootComposite" presStyleCnt="0"/>
      <dgm:spPr/>
    </dgm:pt>
    <dgm:pt modelId="{AFBC2A22-7191-4292-93DF-7B54255BABED}" type="pres">
      <dgm:prSet presAssocID="{31541E82-B874-4F8A-A4A2-687EB93E39FF}" presName="rootText" presStyleLbl="node2" presStyleIdx="1" presStyleCnt="4" custScaleX="165830" custScaleY="517849">
        <dgm:presLayoutVars>
          <dgm:chPref val="3"/>
        </dgm:presLayoutVars>
      </dgm:prSet>
      <dgm:spPr/>
    </dgm:pt>
    <dgm:pt modelId="{76EF283C-292A-4943-854E-B0712E8B068D}" type="pres">
      <dgm:prSet presAssocID="{31541E82-B874-4F8A-A4A2-687EB93E39FF}" presName="rootConnector" presStyleLbl="node2" presStyleIdx="1" presStyleCnt="4"/>
      <dgm:spPr/>
    </dgm:pt>
    <dgm:pt modelId="{B7DCBB61-4666-4A4B-8CF0-C143F96E7C37}" type="pres">
      <dgm:prSet presAssocID="{31541E82-B874-4F8A-A4A2-687EB93E39FF}" presName="hierChild4" presStyleCnt="0"/>
      <dgm:spPr/>
    </dgm:pt>
    <dgm:pt modelId="{2D52A4BD-5FB6-4A5A-8974-E42CB1BE0BC0}" type="pres">
      <dgm:prSet presAssocID="{31541E82-B874-4F8A-A4A2-687EB93E39FF}" presName="hierChild5" presStyleCnt="0"/>
      <dgm:spPr/>
    </dgm:pt>
    <dgm:pt modelId="{C848DC54-0ACE-48F8-A9D9-10EBAB16EAE1}" type="pres">
      <dgm:prSet presAssocID="{3E4232F1-0D60-4994-A6DA-D5FBC1C81AD5}" presName="Name37" presStyleLbl="parChTrans1D2" presStyleIdx="2" presStyleCnt="4"/>
      <dgm:spPr/>
    </dgm:pt>
    <dgm:pt modelId="{C0530FBA-E141-4711-A754-5F79D2797AB2}" type="pres">
      <dgm:prSet presAssocID="{81099E1B-EF69-40C4-A439-FBC5E68D11AB}" presName="hierRoot2" presStyleCnt="0">
        <dgm:presLayoutVars>
          <dgm:hierBranch val="init"/>
        </dgm:presLayoutVars>
      </dgm:prSet>
      <dgm:spPr/>
    </dgm:pt>
    <dgm:pt modelId="{1CFB279C-F62C-4786-8584-9D5F3794BAA9}" type="pres">
      <dgm:prSet presAssocID="{81099E1B-EF69-40C4-A439-FBC5E68D11AB}" presName="rootComposite" presStyleCnt="0"/>
      <dgm:spPr/>
    </dgm:pt>
    <dgm:pt modelId="{92EAF76F-9F46-4F9D-BC9A-2D49989F444A}" type="pres">
      <dgm:prSet presAssocID="{81099E1B-EF69-40C4-A439-FBC5E68D11AB}" presName="rootText" presStyleLbl="node2" presStyleIdx="2" presStyleCnt="4" custScaleX="165830" custScaleY="517849">
        <dgm:presLayoutVars>
          <dgm:chPref val="3"/>
        </dgm:presLayoutVars>
      </dgm:prSet>
      <dgm:spPr/>
    </dgm:pt>
    <dgm:pt modelId="{AA61FCDD-90F1-4BDC-AAD7-0F6ECB5A88B3}" type="pres">
      <dgm:prSet presAssocID="{81099E1B-EF69-40C4-A439-FBC5E68D11AB}" presName="rootConnector" presStyleLbl="node2" presStyleIdx="2" presStyleCnt="4"/>
      <dgm:spPr/>
    </dgm:pt>
    <dgm:pt modelId="{19ADAC08-43F8-4F23-B2B8-3809B9C573B5}" type="pres">
      <dgm:prSet presAssocID="{81099E1B-EF69-40C4-A439-FBC5E68D11AB}" presName="hierChild4" presStyleCnt="0"/>
      <dgm:spPr/>
    </dgm:pt>
    <dgm:pt modelId="{C4C39DF8-574C-4DE0-918A-766275C82D4C}" type="pres">
      <dgm:prSet presAssocID="{81099E1B-EF69-40C4-A439-FBC5E68D11AB}" presName="hierChild5" presStyleCnt="0"/>
      <dgm:spPr/>
    </dgm:pt>
    <dgm:pt modelId="{E17F21D5-EFBE-4561-A836-8FA8A1DAA36C}" type="pres">
      <dgm:prSet presAssocID="{4339062A-7071-460B-8979-2199A8AF7257}" presName="Name37" presStyleLbl="parChTrans1D2" presStyleIdx="3" presStyleCnt="4"/>
      <dgm:spPr/>
    </dgm:pt>
    <dgm:pt modelId="{0F2823B7-56D3-458B-A573-8C7F3F98F154}" type="pres">
      <dgm:prSet presAssocID="{602034A5-CAFE-451E-92F7-39784DC34F41}" presName="hierRoot2" presStyleCnt="0">
        <dgm:presLayoutVars>
          <dgm:hierBranch val="init"/>
        </dgm:presLayoutVars>
      </dgm:prSet>
      <dgm:spPr/>
    </dgm:pt>
    <dgm:pt modelId="{EE5B6AE4-D659-4EE4-8803-E894B1458898}" type="pres">
      <dgm:prSet presAssocID="{602034A5-CAFE-451E-92F7-39784DC34F41}" presName="rootComposite" presStyleCnt="0"/>
      <dgm:spPr/>
    </dgm:pt>
    <dgm:pt modelId="{2D771A5F-88A5-4124-98E9-1E8D372DE4E6}" type="pres">
      <dgm:prSet presAssocID="{602034A5-CAFE-451E-92F7-39784DC34F41}" presName="rootText" presStyleLbl="node2" presStyleIdx="3" presStyleCnt="4" custScaleX="165830" custScaleY="517849">
        <dgm:presLayoutVars>
          <dgm:chPref val="3"/>
        </dgm:presLayoutVars>
      </dgm:prSet>
      <dgm:spPr/>
    </dgm:pt>
    <dgm:pt modelId="{D15A77B7-5DDE-4891-8A45-8EDB5CA148DD}" type="pres">
      <dgm:prSet presAssocID="{602034A5-CAFE-451E-92F7-39784DC34F41}" presName="rootConnector" presStyleLbl="node2" presStyleIdx="3" presStyleCnt="4"/>
      <dgm:spPr/>
    </dgm:pt>
    <dgm:pt modelId="{9ED6C43D-870C-42E2-892B-3FB6246D088D}" type="pres">
      <dgm:prSet presAssocID="{602034A5-CAFE-451E-92F7-39784DC34F41}" presName="hierChild4" presStyleCnt="0"/>
      <dgm:spPr/>
    </dgm:pt>
    <dgm:pt modelId="{2FD29C11-C112-4ACD-8BF8-36758F93D9D5}" type="pres">
      <dgm:prSet presAssocID="{602034A5-CAFE-451E-92F7-39784DC34F41}" presName="hierChild5" presStyleCnt="0"/>
      <dgm:spPr/>
    </dgm:pt>
    <dgm:pt modelId="{DC29375B-522C-4AA9-A547-E0C4CE23707E}" type="pres">
      <dgm:prSet presAssocID="{A72048C3-EAEF-4D4E-96BC-1A4158EBDA96}" presName="hierChild3" presStyleCnt="0"/>
      <dgm:spPr/>
    </dgm:pt>
  </dgm:ptLst>
  <dgm:cxnLst>
    <dgm:cxn modelId="{796D3C02-86E1-4B50-A4F3-AF2D30871BAD}" srcId="{940C757A-4E78-4F8D-A6FF-D580A6BCB69A}" destId="{A72048C3-EAEF-4D4E-96BC-1A4158EBDA96}" srcOrd="0" destOrd="0" parTransId="{4125D457-CDF2-40D8-9602-0880BBA46B85}" sibTransId="{FEF637FA-EB52-41D5-A555-F5F0E22C5D5C}"/>
    <dgm:cxn modelId="{79A2EE1A-1AAA-4E95-99F2-3280B870E372}" srcId="{A72048C3-EAEF-4D4E-96BC-1A4158EBDA96}" destId="{602034A5-CAFE-451E-92F7-39784DC34F41}" srcOrd="3" destOrd="0" parTransId="{4339062A-7071-460B-8979-2199A8AF7257}" sibTransId="{A1E74A7A-7EE6-4E88-A03B-48CD2841C56A}"/>
    <dgm:cxn modelId="{B8C8D824-766D-4882-852A-BDC93898022E}" type="presOf" srcId="{A72048C3-EAEF-4D4E-96BC-1A4158EBDA96}" destId="{2F0513A1-2D32-49EC-83AF-7D238C2B6311}" srcOrd="0" destOrd="0" presId="urn:microsoft.com/office/officeart/2005/8/layout/orgChart1"/>
    <dgm:cxn modelId="{D58F0C25-F95E-478C-BD56-2BEAAF25E557}" type="presOf" srcId="{602034A5-CAFE-451E-92F7-39784DC34F41}" destId="{2D771A5F-88A5-4124-98E9-1E8D372DE4E6}" srcOrd="0" destOrd="0" presId="urn:microsoft.com/office/officeart/2005/8/layout/orgChart1"/>
    <dgm:cxn modelId="{C511325F-E212-45A8-8F71-1F1AD0DE3A2E}" type="presOf" srcId="{B42BFB44-05A7-4FE0-9B83-72D2E6E827DA}" destId="{7E60C67B-EF5E-4DC2-B487-343704E26EF0}" srcOrd="1" destOrd="0" presId="urn:microsoft.com/office/officeart/2005/8/layout/orgChart1"/>
    <dgm:cxn modelId="{E8D0DE67-A894-4F7F-94A9-07D218AC137B}" srcId="{A72048C3-EAEF-4D4E-96BC-1A4158EBDA96}" destId="{B42BFB44-05A7-4FE0-9B83-72D2E6E827DA}" srcOrd="0" destOrd="0" parTransId="{D9513F83-255A-4273-87DC-A7A4BCD2BDD1}" sibTransId="{1F4B7746-E9A9-438A-A616-44EE9BABB8A3}"/>
    <dgm:cxn modelId="{357F786A-96C0-40C5-A591-0849C049DE73}" type="presOf" srcId="{3E4232F1-0D60-4994-A6DA-D5FBC1C81AD5}" destId="{C848DC54-0ACE-48F8-A9D9-10EBAB16EAE1}" srcOrd="0" destOrd="0" presId="urn:microsoft.com/office/officeart/2005/8/layout/orgChart1"/>
    <dgm:cxn modelId="{3ECE894E-A7DE-477B-8777-839C4C5F2960}" srcId="{A72048C3-EAEF-4D4E-96BC-1A4158EBDA96}" destId="{81099E1B-EF69-40C4-A439-FBC5E68D11AB}" srcOrd="2" destOrd="0" parTransId="{3E4232F1-0D60-4994-A6DA-D5FBC1C81AD5}" sibTransId="{C5769965-46D0-48B0-BD53-5CC9909D75F0}"/>
    <dgm:cxn modelId="{98EA4470-7FBF-4903-B58B-6C4AAF65958D}" type="presOf" srcId="{31541E82-B874-4F8A-A4A2-687EB93E39FF}" destId="{AFBC2A22-7191-4292-93DF-7B54255BABED}" srcOrd="0" destOrd="0" presId="urn:microsoft.com/office/officeart/2005/8/layout/orgChart1"/>
    <dgm:cxn modelId="{24F49F58-FE42-4014-83D3-E4A48CA2F24A}" type="presOf" srcId="{81099E1B-EF69-40C4-A439-FBC5E68D11AB}" destId="{92EAF76F-9F46-4F9D-BC9A-2D49989F444A}" srcOrd="0" destOrd="0" presId="urn:microsoft.com/office/officeart/2005/8/layout/orgChart1"/>
    <dgm:cxn modelId="{38C2F67B-6372-484F-90D2-802E9B083E47}" type="presOf" srcId="{B42BFB44-05A7-4FE0-9B83-72D2E6E827DA}" destId="{529907CC-5C48-4060-928A-824D5073CF00}" srcOrd="0" destOrd="0" presId="urn:microsoft.com/office/officeart/2005/8/layout/orgChart1"/>
    <dgm:cxn modelId="{A245337F-0E74-4649-BA1F-823DCAD30340}" type="presOf" srcId="{A72048C3-EAEF-4D4E-96BC-1A4158EBDA96}" destId="{B3E4174B-EF4D-4995-9220-8047DFE9126B}" srcOrd="1" destOrd="0" presId="urn:microsoft.com/office/officeart/2005/8/layout/orgChart1"/>
    <dgm:cxn modelId="{A02C3582-7262-47C4-BC61-2EE35EF276E7}" type="presOf" srcId="{4339062A-7071-460B-8979-2199A8AF7257}" destId="{E17F21D5-EFBE-4561-A836-8FA8A1DAA36C}" srcOrd="0" destOrd="0" presId="urn:microsoft.com/office/officeart/2005/8/layout/orgChart1"/>
    <dgm:cxn modelId="{24786091-57E6-4065-A69D-7197345C0357}" type="presOf" srcId="{602034A5-CAFE-451E-92F7-39784DC34F41}" destId="{D15A77B7-5DDE-4891-8A45-8EDB5CA148DD}" srcOrd="1" destOrd="0" presId="urn:microsoft.com/office/officeart/2005/8/layout/orgChart1"/>
    <dgm:cxn modelId="{6A87EB93-D935-4FD2-AFAE-50D3151A8B95}" type="presOf" srcId="{81099E1B-EF69-40C4-A439-FBC5E68D11AB}" destId="{AA61FCDD-90F1-4BDC-AAD7-0F6ECB5A88B3}" srcOrd="1" destOrd="0" presId="urn:microsoft.com/office/officeart/2005/8/layout/orgChart1"/>
    <dgm:cxn modelId="{F17745C5-338E-4CAE-9136-E89862AAB7D4}" type="presOf" srcId="{940C757A-4E78-4F8D-A6FF-D580A6BCB69A}" destId="{456EB0DF-4161-415C-9935-09575E808392}" srcOrd="0" destOrd="0" presId="urn:microsoft.com/office/officeart/2005/8/layout/orgChart1"/>
    <dgm:cxn modelId="{8E1C13D4-074F-4141-8EBA-79B75768AF9F}" type="presOf" srcId="{D9513F83-255A-4273-87DC-A7A4BCD2BDD1}" destId="{29B33FD1-67D6-4442-A9D8-AC3968CDFDCE}" srcOrd="0" destOrd="0" presId="urn:microsoft.com/office/officeart/2005/8/layout/orgChart1"/>
    <dgm:cxn modelId="{8F4F9FD7-9592-493E-97C0-D517B5AA64FD}" srcId="{A72048C3-EAEF-4D4E-96BC-1A4158EBDA96}" destId="{31541E82-B874-4F8A-A4A2-687EB93E39FF}" srcOrd="1" destOrd="0" parTransId="{0DD20059-BE26-4330-B67F-F5CE56C386E4}" sibTransId="{BFF9FF62-BE12-4300-A499-F49B1694A562}"/>
    <dgm:cxn modelId="{8E495DDB-7C30-4476-9BF3-20F8ACB6A120}" type="presOf" srcId="{0DD20059-BE26-4330-B67F-F5CE56C386E4}" destId="{F10E70F2-045E-4E4C-A1DD-AD65E10A94E0}" srcOrd="0" destOrd="0" presId="urn:microsoft.com/office/officeart/2005/8/layout/orgChart1"/>
    <dgm:cxn modelId="{FC5EE9E8-F22F-461A-8951-B7E146F5ECD2}" type="presOf" srcId="{31541E82-B874-4F8A-A4A2-687EB93E39FF}" destId="{76EF283C-292A-4943-854E-B0712E8B068D}" srcOrd="1" destOrd="0" presId="urn:microsoft.com/office/officeart/2005/8/layout/orgChart1"/>
    <dgm:cxn modelId="{36E1F380-BD14-4EE1-9A57-9B3493238461}" type="presParOf" srcId="{456EB0DF-4161-415C-9935-09575E808392}" destId="{483A3FBF-5DA4-481B-AF66-DE4E00231508}" srcOrd="0" destOrd="0" presId="urn:microsoft.com/office/officeart/2005/8/layout/orgChart1"/>
    <dgm:cxn modelId="{679471DD-E970-4EBF-935C-C02B6E6AFEF5}" type="presParOf" srcId="{483A3FBF-5DA4-481B-AF66-DE4E00231508}" destId="{5BA8224C-4717-4E63-939B-09C3D980E809}" srcOrd="0" destOrd="0" presId="urn:microsoft.com/office/officeart/2005/8/layout/orgChart1"/>
    <dgm:cxn modelId="{479B03AF-CBCD-4919-979E-97223D78F114}" type="presParOf" srcId="{5BA8224C-4717-4E63-939B-09C3D980E809}" destId="{2F0513A1-2D32-49EC-83AF-7D238C2B6311}" srcOrd="0" destOrd="0" presId="urn:microsoft.com/office/officeart/2005/8/layout/orgChart1"/>
    <dgm:cxn modelId="{B7DB1834-52F9-4AE1-B09E-52E6866ACD9D}" type="presParOf" srcId="{5BA8224C-4717-4E63-939B-09C3D980E809}" destId="{B3E4174B-EF4D-4995-9220-8047DFE9126B}" srcOrd="1" destOrd="0" presId="urn:microsoft.com/office/officeart/2005/8/layout/orgChart1"/>
    <dgm:cxn modelId="{243E7AE4-1CB5-43FD-93D6-8303F89478BE}" type="presParOf" srcId="{483A3FBF-5DA4-481B-AF66-DE4E00231508}" destId="{0D8C7A46-2AD3-4EC0-8F67-7629E0EC13A5}" srcOrd="1" destOrd="0" presId="urn:microsoft.com/office/officeart/2005/8/layout/orgChart1"/>
    <dgm:cxn modelId="{33A80374-DF6C-4D50-BD5D-15D1C81174C8}" type="presParOf" srcId="{0D8C7A46-2AD3-4EC0-8F67-7629E0EC13A5}" destId="{29B33FD1-67D6-4442-A9D8-AC3968CDFDCE}" srcOrd="0" destOrd="0" presId="urn:microsoft.com/office/officeart/2005/8/layout/orgChart1"/>
    <dgm:cxn modelId="{24649D08-E22F-412A-A379-FFFF4616C732}" type="presParOf" srcId="{0D8C7A46-2AD3-4EC0-8F67-7629E0EC13A5}" destId="{A0553F52-CA76-4FB1-8446-E7ED5CE4876A}" srcOrd="1" destOrd="0" presId="urn:microsoft.com/office/officeart/2005/8/layout/orgChart1"/>
    <dgm:cxn modelId="{BFB5356E-D2AD-40F4-9356-28CCD6D84A94}" type="presParOf" srcId="{A0553F52-CA76-4FB1-8446-E7ED5CE4876A}" destId="{5E7FD186-1541-4724-9B92-2C48B0A57F89}" srcOrd="0" destOrd="0" presId="urn:microsoft.com/office/officeart/2005/8/layout/orgChart1"/>
    <dgm:cxn modelId="{7CB49939-DF56-444F-B28B-5A08608B7E3D}" type="presParOf" srcId="{5E7FD186-1541-4724-9B92-2C48B0A57F89}" destId="{529907CC-5C48-4060-928A-824D5073CF00}" srcOrd="0" destOrd="0" presId="urn:microsoft.com/office/officeart/2005/8/layout/orgChart1"/>
    <dgm:cxn modelId="{2C0DCF36-64B2-43AD-8F0A-42A32DCA2E29}" type="presParOf" srcId="{5E7FD186-1541-4724-9B92-2C48B0A57F89}" destId="{7E60C67B-EF5E-4DC2-B487-343704E26EF0}" srcOrd="1" destOrd="0" presId="urn:microsoft.com/office/officeart/2005/8/layout/orgChart1"/>
    <dgm:cxn modelId="{AE4450C2-EBBC-42A0-A8A3-D8F5E1C1F930}" type="presParOf" srcId="{A0553F52-CA76-4FB1-8446-E7ED5CE4876A}" destId="{7A3D0BB0-843D-40EE-9535-84CA32FFAC13}" srcOrd="1" destOrd="0" presId="urn:microsoft.com/office/officeart/2005/8/layout/orgChart1"/>
    <dgm:cxn modelId="{AF90C791-4853-4BBE-BE59-54155C8FBB33}" type="presParOf" srcId="{A0553F52-CA76-4FB1-8446-E7ED5CE4876A}" destId="{10742825-38F9-4491-A36D-900ECC453AD3}" srcOrd="2" destOrd="0" presId="urn:microsoft.com/office/officeart/2005/8/layout/orgChart1"/>
    <dgm:cxn modelId="{92AB0307-3C4A-4281-B8FD-3078DC40535C}" type="presParOf" srcId="{0D8C7A46-2AD3-4EC0-8F67-7629E0EC13A5}" destId="{F10E70F2-045E-4E4C-A1DD-AD65E10A94E0}" srcOrd="2" destOrd="0" presId="urn:microsoft.com/office/officeart/2005/8/layout/orgChart1"/>
    <dgm:cxn modelId="{02AC9F40-DF97-4E95-911E-29C2E148624E}" type="presParOf" srcId="{0D8C7A46-2AD3-4EC0-8F67-7629E0EC13A5}" destId="{F2BC3F8D-BEE0-46B1-B27E-5C9284FAC71E}" srcOrd="3" destOrd="0" presId="urn:microsoft.com/office/officeart/2005/8/layout/orgChart1"/>
    <dgm:cxn modelId="{1CFC5D06-26F2-46D4-A9FB-A54D59B3246C}" type="presParOf" srcId="{F2BC3F8D-BEE0-46B1-B27E-5C9284FAC71E}" destId="{BB7B569E-AC48-49C1-9411-BFD0DE6EA8E5}" srcOrd="0" destOrd="0" presId="urn:microsoft.com/office/officeart/2005/8/layout/orgChart1"/>
    <dgm:cxn modelId="{52D37A4C-8364-428A-BDD2-8FCF207799B3}" type="presParOf" srcId="{BB7B569E-AC48-49C1-9411-BFD0DE6EA8E5}" destId="{AFBC2A22-7191-4292-93DF-7B54255BABED}" srcOrd="0" destOrd="0" presId="urn:microsoft.com/office/officeart/2005/8/layout/orgChart1"/>
    <dgm:cxn modelId="{7D47CC80-73F1-4A8A-9AFB-18A59E141056}" type="presParOf" srcId="{BB7B569E-AC48-49C1-9411-BFD0DE6EA8E5}" destId="{76EF283C-292A-4943-854E-B0712E8B068D}" srcOrd="1" destOrd="0" presId="urn:microsoft.com/office/officeart/2005/8/layout/orgChart1"/>
    <dgm:cxn modelId="{216FC6EB-91AF-4B3F-8B03-627A3CBF7CF6}" type="presParOf" srcId="{F2BC3F8D-BEE0-46B1-B27E-5C9284FAC71E}" destId="{B7DCBB61-4666-4A4B-8CF0-C143F96E7C37}" srcOrd="1" destOrd="0" presId="urn:microsoft.com/office/officeart/2005/8/layout/orgChart1"/>
    <dgm:cxn modelId="{95347B0E-A1D0-4E27-87F4-CF664840A6AE}" type="presParOf" srcId="{F2BC3F8D-BEE0-46B1-B27E-5C9284FAC71E}" destId="{2D52A4BD-5FB6-4A5A-8974-E42CB1BE0BC0}" srcOrd="2" destOrd="0" presId="urn:microsoft.com/office/officeart/2005/8/layout/orgChart1"/>
    <dgm:cxn modelId="{A1C7DB74-AE6E-46AA-A6F9-43F54BE1F5D6}" type="presParOf" srcId="{0D8C7A46-2AD3-4EC0-8F67-7629E0EC13A5}" destId="{C848DC54-0ACE-48F8-A9D9-10EBAB16EAE1}" srcOrd="4" destOrd="0" presId="urn:microsoft.com/office/officeart/2005/8/layout/orgChart1"/>
    <dgm:cxn modelId="{9B16EC50-B5CA-4511-98ED-0D8C8FB93877}" type="presParOf" srcId="{0D8C7A46-2AD3-4EC0-8F67-7629E0EC13A5}" destId="{C0530FBA-E141-4711-A754-5F79D2797AB2}" srcOrd="5" destOrd="0" presId="urn:microsoft.com/office/officeart/2005/8/layout/orgChart1"/>
    <dgm:cxn modelId="{DAD4483F-F971-45A9-99C1-6988BCC81DDD}" type="presParOf" srcId="{C0530FBA-E141-4711-A754-5F79D2797AB2}" destId="{1CFB279C-F62C-4786-8584-9D5F3794BAA9}" srcOrd="0" destOrd="0" presId="urn:microsoft.com/office/officeart/2005/8/layout/orgChart1"/>
    <dgm:cxn modelId="{4E2A1538-2BE9-4961-A900-6BE6688DA1B3}" type="presParOf" srcId="{1CFB279C-F62C-4786-8584-9D5F3794BAA9}" destId="{92EAF76F-9F46-4F9D-BC9A-2D49989F444A}" srcOrd="0" destOrd="0" presId="urn:microsoft.com/office/officeart/2005/8/layout/orgChart1"/>
    <dgm:cxn modelId="{29D8EE3B-CD3A-4C90-884F-3DC1914394C1}" type="presParOf" srcId="{1CFB279C-F62C-4786-8584-9D5F3794BAA9}" destId="{AA61FCDD-90F1-4BDC-AAD7-0F6ECB5A88B3}" srcOrd="1" destOrd="0" presId="urn:microsoft.com/office/officeart/2005/8/layout/orgChart1"/>
    <dgm:cxn modelId="{0E100124-D961-41EF-817E-61E8A2D9D07C}" type="presParOf" srcId="{C0530FBA-E141-4711-A754-5F79D2797AB2}" destId="{19ADAC08-43F8-4F23-B2B8-3809B9C573B5}" srcOrd="1" destOrd="0" presId="urn:microsoft.com/office/officeart/2005/8/layout/orgChart1"/>
    <dgm:cxn modelId="{AC377E97-A54C-499E-B3A0-EFE2DB8BCA13}" type="presParOf" srcId="{C0530FBA-E141-4711-A754-5F79D2797AB2}" destId="{C4C39DF8-574C-4DE0-918A-766275C82D4C}" srcOrd="2" destOrd="0" presId="urn:microsoft.com/office/officeart/2005/8/layout/orgChart1"/>
    <dgm:cxn modelId="{8ED84CED-43F7-44B3-8687-5988011D188A}" type="presParOf" srcId="{0D8C7A46-2AD3-4EC0-8F67-7629E0EC13A5}" destId="{E17F21D5-EFBE-4561-A836-8FA8A1DAA36C}" srcOrd="6" destOrd="0" presId="urn:microsoft.com/office/officeart/2005/8/layout/orgChart1"/>
    <dgm:cxn modelId="{A182E7FB-1DB5-40FF-A978-57630FA1E5BC}" type="presParOf" srcId="{0D8C7A46-2AD3-4EC0-8F67-7629E0EC13A5}" destId="{0F2823B7-56D3-458B-A573-8C7F3F98F154}" srcOrd="7" destOrd="0" presId="urn:microsoft.com/office/officeart/2005/8/layout/orgChart1"/>
    <dgm:cxn modelId="{F05EB0C3-1151-47E7-B5E7-16577D0D35CF}" type="presParOf" srcId="{0F2823B7-56D3-458B-A573-8C7F3F98F154}" destId="{EE5B6AE4-D659-4EE4-8803-E894B1458898}" srcOrd="0" destOrd="0" presId="urn:microsoft.com/office/officeart/2005/8/layout/orgChart1"/>
    <dgm:cxn modelId="{FF60FFA5-91A9-4657-95CB-2D2C2EB43356}" type="presParOf" srcId="{EE5B6AE4-D659-4EE4-8803-E894B1458898}" destId="{2D771A5F-88A5-4124-98E9-1E8D372DE4E6}" srcOrd="0" destOrd="0" presId="urn:microsoft.com/office/officeart/2005/8/layout/orgChart1"/>
    <dgm:cxn modelId="{FC553C92-61B9-4608-BE6E-99626823D4E6}" type="presParOf" srcId="{EE5B6AE4-D659-4EE4-8803-E894B1458898}" destId="{D15A77B7-5DDE-4891-8A45-8EDB5CA148DD}" srcOrd="1" destOrd="0" presId="urn:microsoft.com/office/officeart/2005/8/layout/orgChart1"/>
    <dgm:cxn modelId="{09D8C543-BCE2-4D67-939A-1F96C4F7B960}" type="presParOf" srcId="{0F2823B7-56D3-458B-A573-8C7F3F98F154}" destId="{9ED6C43D-870C-42E2-892B-3FB6246D088D}" srcOrd="1" destOrd="0" presId="urn:microsoft.com/office/officeart/2005/8/layout/orgChart1"/>
    <dgm:cxn modelId="{E432E337-382A-483A-A841-3FD1D813D3C2}" type="presParOf" srcId="{0F2823B7-56D3-458B-A573-8C7F3F98F154}" destId="{2FD29C11-C112-4ACD-8BF8-36758F93D9D5}" srcOrd="2" destOrd="0" presId="urn:microsoft.com/office/officeart/2005/8/layout/orgChart1"/>
    <dgm:cxn modelId="{31247F57-2039-4F88-91BA-A4C3F219BAA9}" type="presParOf" srcId="{483A3FBF-5DA4-481B-AF66-DE4E00231508}" destId="{DC29375B-522C-4AA9-A547-E0C4CE23707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EC30041-331E-42C3-A4CE-D6690808EAB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7AC46427-60CB-4F3A-9977-D99596E66EFD}">
      <dgm:prSet phldrT="[Text]" custT="1"/>
      <dgm:spPr>
        <a:solidFill>
          <a:schemeClr val="tx2"/>
        </a:solidFill>
      </dgm:spPr>
      <dgm:t>
        <a:bodyPr/>
        <a:lstStyle/>
        <a:p>
          <a:r>
            <a:rPr lang="en-IN" sz="1800" dirty="0"/>
            <a:t>OOPS</a:t>
          </a:r>
        </a:p>
      </dgm:t>
    </dgm:pt>
    <dgm:pt modelId="{CCA37D23-FD9B-4408-8F9F-4D79ECE91631}" type="parTrans" cxnId="{2030025E-ABF6-45AD-BBFB-032045531A0F}">
      <dgm:prSet/>
      <dgm:spPr/>
      <dgm:t>
        <a:bodyPr/>
        <a:lstStyle/>
        <a:p>
          <a:endParaRPr lang="en-IN" sz="1800"/>
        </a:p>
      </dgm:t>
    </dgm:pt>
    <dgm:pt modelId="{5C7CA6F8-7B75-40C9-A6AF-02EE32D3CE8C}" type="sibTrans" cxnId="{2030025E-ABF6-45AD-BBFB-032045531A0F}">
      <dgm:prSet/>
      <dgm:spPr/>
      <dgm:t>
        <a:bodyPr/>
        <a:lstStyle/>
        <a:p>
          <a:endParaRPr lang="en-IN" sz="1800"/>
        </a:p>
      </dgm:t>
    </dgm:pt>
    <dgm:pt modelId="{DEE65A58-96AF-4C90-8A7F-4E4552C8A1F5}">
      <dgm:prSet phldrT="[Text]" custT="1"/>
      <dgm:spPr>
        <a:solidFill>
          <a:schemeClr val="accent6"/>
        </a:solidFill>
      </dgm:spPr>
      <dgm:t>
        <a:bodyPr/>
        <a:lstStyle/>
        <a:p>
          <a:r>
            <a:rPr lang="en-IN" sz="1800" dirty="0"/>
            <a:t>Classes &amp; Objects</a:t>
          </a:r>
        </a:p>
      </dgm:t>
    </dgm:pt>
    <dgm:pt modelId="{7775E14A-0B35-457F-BB2F-12A48261110E}" type="parTrans" cxnId="{5D6DD741-BE0C-4568-A7F5-F0D27CA017C8}">
      <dgm:prSet custT="1"/>
      <dgm:spPr/>
      <dgm:t>
        <a:bodyPr/>
        <a:lstStyle/>
        <a:p>
          <a:endParaRPr lang="en-IN" sz="1800"/>
        </a:p>
      </dgm:t>
    </dgm:pt>
    <dgm:pt modelId="{4CC79ADD-EBB2-4EE0-A426-9D3A9C79141C}" type="sibTrans" cxnId="{5D6DD741-BE0C-4568-A7F5-F0D27CA017C8}">
      <dgm:prSet/>
      <dgm:spPr/>
      <dgm:t>
        <a:bodyPr/>
        <a:lstStyle/>
        <a:p>
          <a:endParaRPr lang="en-IN" sz="1800"/>
        </a:p>
      </dgm:t>
    </dgm:pt>
    <dgm:pt modelId="{66EDCA37-4BE7-4C2E-B7FD-B628DA84B55A}">
      <dgm:prSet phldrT="[Text]" custT="1"/>
      <dgm:spPr>
        <a:solidFill>
          <a:schemeClr val="accent5"/>
        </a:solidFill>
      </dgm:spPr>
      <dgm:t>
        <a:bodyPr/>
        <a:lstStyle/>
        <a:p>
          <a:r>
            <a:rPr lang="en-IN" sz="1800" dirty="0">
              <a:solidFill>
                <a:schemeClr val="bg1"/>
              </a:solidFill>
              <a:latin typeface="+mn-lt"/>
            </a:rPr>
            <a:t>Encapsulation</a:t>
          </a:r>
        </a:p>
        <a:p>
          <a:r>
            <a:rPr kumimoji="0" lang="en-US" sz="1800" b="0" i="0" u="none" strike="noStrike" cap="none" spc="0" normalizeH="0" baseline="0" noProof="0" dirty="0">
              <a:ln>
                <a:noFill/>
              </a:ln>
              <a:solidFill>
                <a:schemeClr val="bg1"/>
              </a:solidFill>
              <a:effectLst/>
              <a:uLnTx/>
              <a:uFillTx/>
              <a:latin typeface="+mn-lt"/>
              <a:ea typeface="+mn-ea"/>
              <a:cs typeface="+mn-cs"/>
            </a:rPr>
            <a:t>(Data Security)</a:t>
          </a:r>
          <a:endParaRPr lang="en-IN" sz="1800" dirty="0">
            <a:solidFill>
              <a:schemeClr val="bg1"/>
            </a:solidFill>
            <a:latin typeface="+mn-lt"/>
          </a:endParaRPr>
        </a:p>
      </dgm:t>
    </dgm:pt>
    <dgm:pt modelId="{8D1DB13B-5894-4CE5-99F3-4806CE659D37}" type="parTrans" cxnId="{0A13E3DB-70F1-4E79-B7C9-00B66BDD3B5A}">
      <dgm:prSet custT="1"/>
      <dgm:spPr/>
      <dgm:t>
        <a:bodyPr/>
        <a:lstStyle/>
        <a:p>
          <a:endParaRPr lang="en-IN" sz="1800"/>
        </a:p>
      </dgm:t>
    </dgm:pt>
    <dgm:pt modelId="{4FF34316-385D-4499-98B4-E905523818B7}" type="sibTrans" cxnId="{0A13E3DB-70F1-4E79-B7C9-00B66BDD3B5A}">
      <dgm:prSet/>
      <dgm:spPr/>
      <dgm:t>
        <a:bodyPr/>
        <a:lstStyle/>
        <a:p>
          <a:endParaRPr lang="en-IN" sz="1800"/>
        </a:p>
      </dgm:t>
    </dgm:pt>
    <dgm:pt modelId="{655547BF-E32B-41D1-B852-525C4DAB6FC0}">
      <dgm:prSet phldrT="[Text]" custT="1"/>
      <dgm:spPr>
        <a:solidFill>
          <a:schemeClr val="accent4"/>
        </a:solidFill>
      </dgm:spPr>
      <dgm:t>
        <a:bodyPr/>
        <a:lstStyle/>
        <a:p>
          <a:r>
            <a:rPr lang="en-IN" sz="1800" dirty="0"/>
            <a:t>Inheritance</a:t>
          </a:r>
        </a:p>
        <a:p>
          <a:r>
            <a:rPr kumimoji="0" lang="en-US" sz="1800" b="0" i="0" u="none" strike="noStrike" cap="none" spc="0" normalizeH="0" baseline="0" noProof="0" dirty="0">
              <a:ln>
                <a:noFill/>
              </a:ln>
              <a:solidFill>
                <a:schemeClr val="bg1"/>
              </a:solidFill>
              <a:effectLst/>
              <a:uLnTx/>
              <a:uFillTx/>
              <a:latin typeface="+mn-lt"/>
              <a:ea typeface="+mn-ea"/>
              <a:cs typeface="+mn-cs"/>
            </a:rPr>
            <a:t>(Code Reusability)</a:t>
          </a:r>
          <a:endParaRPr lang="en-IN" sz="1800" dirty="0"/>
        </a:p>
      </dgm:t>
    </dgm:pt>
    <dgm:pt modelId="{A9E81F1F-7C20-4096-9011-2DCC154CE153}" type="parTrans" cxnId="{3562E139-89A1-4D05-A9FD-6E336C99D8D5}">
      <dgm:prSet custT="1"/>
      <dgm:spPr/>
      <dgm:t>
        <a:bodyPr/>
        <a:lstStyle/>
        <a:p>
          <a:endParaRPr lang="en-IN" sz="1800"/>
        </a:p>
      </dgm:t>
    </dgm:pt>
    <dgm:pt modelId="{B98D44D6-0FC8-47F3-AED5-8D40404666D1}" type="sibTrans" cxnId="{3562E139-89A1-4D05-A9FD-6E336C99D8D5}">
      <dgm:prSet/>
      <dgm:spPr/>
      <dgm:t>
        <a:bodyPr/>
        <a:lstStyle/>
        <a:p>
          <a:endParaRPr lang="en-IN" sz="1800"/>
        </a:p>
      </dgm:t>
    </dgm:pt>
    <dgm:pt modelId="{52F31539-07AA-4949-A57A-B266BA6D6B82}">
      <dgm:prSet custT="1"/>
      <dgm:spPr>
        <a:solidFill>
          <a:schemeClr val="accent3"/>
        </a:solidFill>
      </dgm:spPr>
      <dgm:t>
        <a:bodyPr/>
        <a:lstStyle/>
        <a:p>
          <a:r>
            <a:rPr lang="en-IN" sz="1800" dirty="0"/>
            <a:t>Polymorphism</a:t>
          </a:r>
        </a:p>
        <a:p>
          <a:r>
            <a:rPr kumimoji="0" lang="en-US" sz="1800" b="0" i="0" u="none" strike="noStrike" cap="none" spc="0" normalizeH="0" baseline="0" noProof="0" dirty="0">
              <a:ln>
                <a:noFill/>
              </a:ln>
              <a:solidFill>
                <a:schemeClr val="bg1"/>
              </a:solidFill>
              <a:effectLst/>
              <a:uLnTx/>
              <a:uFillTx/>
              <a:latin typeface="+mn-lt"/>
              <a:ea typeface="+mn-ea"/>
              <a:cs typeface="+mn-cs"/>
            </a:rPr>
            <a:t>(Multiple Forms)</a:t>
          </a:r>
          <a:endParaRPr lang="en-IN" sz="1800" dirty="0">
            <a:solidFill>
              <a:schemeClr val="bg1"/>
            </a:solidFill>
            <a:latin typeface="+mn-lt"/>
          </a:endParaRPr>
        </a:p>
      </dgm:t>
    </dgm:pt>
    <dgm:pt modelId="{F7CD31B2-3801-4918-8361-424D0710E5BA}" type="parTrans" cxnId="{C70A0C2C-FEC1-4BBD-A1B0-29A8908459E3}">
      <dgm:prSet custT="1"/>
      <dgm:spPr/>
      <dgm:t>
        <a:bodyPr/>
        <a:lstStyle/>
        <a:p>
          <a:endParaRPr lang="en-IN" sz="1800"/>
        </a:p>
      </dgm:t>
    </dgm:pt>
    <dgm:pt modelId="{EC30CED6-DEFF-4872-B8DC-03C8F150990B}" type="sibTrans" cxnId="{C70A0C2C-FEC1-4BBD-A1B0-29A8908459E3}">
      <dgm:prSet/>
      <dgm:spPr/>
      <dgm:t>
        <a:bodyPr/>
        <a:lstStyle/>
        <a:p>
          <a:endParaRPr lang="en-IN" sz="1800"/>
        </a:p>
      </dgm:t>
    </dgm:pt>
    <dgm:pt modelId="{A404A08B-0E64-482F-9E6D-E3CD21E8F9A4}">
      <dgm:prSet custT="1"/>
      <dgm:spPr>
        <a:solidFill>
          <a:schemeClr val="accent2"/>
        </a:solidFill>
      </dgm:spPr>
      <dgm:t>
        <a:bodyPr/>
        <a:lstStyle/>
        <a:p>
          <a:r>
            <a:rPr lang="en-IN" sz="1800" dirty="0"/>
            <a:t>Abstraction</a:t>
          </a:r>
        </a:p>
        <a:p>
          <a:r>
            <a:rPr lang="en-IN" sz="1800" dirty="0"/>
            <a:t>(Hide Complexity)</a:t>
          </a:r>
        </a:p>
      </dgm:t>
    </dgm:pt>
    <dgm:pt modelId="{C1ECD393-24FC-4951-96A6-1CA9B7EDB7D5}" type="parTrans" cxnId="{EF1AFC53-6E5B-4381-9E70-9E5782146899}">
      <dgm:prSet custT="1"/>
      <dgm:spPr/>
      <dgm:t>
        <a:bodyPr/>
        <a:lstStyle/>
        <a:p>
          <a:endParaRPr lang="en-IN" sz="1800"/>
        </a:p>
      </dgm:t>
    </dgm:pt>
    <dgm:pt modelId="{281D617C-B86E-4277-B56D-0B5722A8B7FF}" type="sibTrans" cxnId="{EF1AFC53-6E5B-4381-9E70-9E5782146899}">
      <dgm:prSet/>
      <dgm:spPr/>
      <dgm:t>
        <a:bodyPr/>
        <a:lstStyle/>
        <a:p>
          <a:endParaRPr lang="en-IN" sz="1800"/>
        </a:p>
      </dgm:t>
    </dgm:pt>
    <dgm:pt modelId="{B6486FBF-E55A-43B7-9315-29019B71EB91}" type="pres">
      <dgm:prSet presAssocID="{1EC30041-331E-42C3-A4CE-D6690808EAB6}" presName="Name0" presStyleCnt="0">
        <dgm:presLayoutVars>
          <dgm:chPref val="1"/>
          <dgm:dir/>
          <dgm:animOne val="branch"/>
          <dgm:animLvl val="lvl"/>
          <dgm:resizeHandles val="exact"/>
        </dgm:presLayoutVars>
      </dgm:prSet>
      <dgm:spPr/>
    </dgm:pt>
    <dgm:pt modelId="{89C2F03B-CCFC-4BE3-92DC-6985502D8AC9}" type="pres">
      <dgm:prSet presAssocID="{7AC46427-60CB-4F3A-9977-D99596E66EFD}" presName="root1" presStyleCnt="0"/>
      <dgm:spPr/>
    </dgm:pt>
    <dgm:pt modelId="{49EAEB11-0918-4DC2-87DE-7E921A8E3A79}" type="pres">
      <dgm:prSet presAssocID="{7AC46427-60CB-4F3A-9977-D99596E66EFD}" presName="LevelOneTextNode" presStyleLbl="node0" presStyleIdx="0" presStyleCnt="1">
        <dgm:presLayoutVars>
          <dgm:chPref val="3"/>
        </dgm:presLayoutVars>
      </dgm:prSet>
      <dgm:spPr/>
    </dgm:pt>
    <dgm:pt modelId="{A0E25820-D43B-4979-82B0-921BA3D9D028}" type="pres">
      <dgm:prSet presAssocID="{7AC46427-60CB-4F3A-9977-D99596E66EFD}" presName="level2hierChild" presStyleCnt="0"/>
      <dgm:spPr/>
    </dgm:pt>
    <dgm:pt modelId="{F38D18E5-99B8-4974-A6F4-DD73D60B1EA7}" type="pres">
      <dgm:prSet presAssocID="{7775E14A-0B35-457F-BB2F-12A48261110E}" presName="conn2-1" presStyleLbl="parChTrans1D2" presStyleIdx="0" presStyleCnt="5"/>
      <dgm:spPr/>
    </dgm:pt>
    <dgm:pt modelId="{147B8172-C87C-4B0E-9087-3EE57696E5ED}" type="pres">
      <dgm:prSet presAssocID="{7775E14A-0B35-457F-BB2F-12A48261110E}" presName="connTx" presStyleLbl="parChTrans1D2" presStyleIdx="0" presStyleCnt="5"/>
      <dgm:spPr/>
    </dgm:pt>
    <dgm:pt modelId="{9C9C92EB-C607-4184-90C6-4AEDFE049672}" type="pres">
      <dgm:prSet presAssocID="{DEE65A58-96AF-4C90-8A7F-4E4552C8A1F5}" presName="root2" presStyleCnt="0"/>
      <dgm:spPr/>
    </dgm:pt>
    <dgm:pt modelId="{F11D31CA-659E-4C81-A45A-EB06391E8321}" type="pres">
      <dgm:prSet presAssocID="{DEE65A58-96AF-4C90-8A7F-4E4552C8A1F5}" presName="LevelTwoTextNode" presStyleLbl="node2" presStyleIdx="0" presStyleCnt="5">
        <dgm:presLayoutVars>
          <dgm:chPref val="3"/>
        </dgm:presLayoutVars>
      </dgm:prSet>
      <dgm:spPr/>
    </dgm:pt>
    <dgm:pt modelId="{4CDA6F61-7341-44DB-94FB-46974EC96FA2}" type="pres">
      <dgm:prSet presAssocID="{DEE65A58-96AF-4C90-8A7F-4E4552C8A1F5}" presName="level3hierChild" presStyleCnt="0"/>
      <dgm:spPr/>
    </dgm:pt>
    <dgm:pt modelId="{6570018B-F4DA-484B-AAB6-D55247FADF9B}" type="pres">
      <dgm:prSet presAssocID="{8D1DB13B-5894-4CE5-99F3-4806CE659D37}" presName="conn2-1" presStyleLbl="parChTrans1D2" presStyleIdx="1" presStyleCnt="5"/>
      <dgm:spPr/>
    </dgm:pt>
    <dgm:pt modelId="{64B877CA-20CB-478A-B094-106AAA32EF48}" type="pres">
      <dgm:prSet presAssocID="{8D1DB13B-5894-4CE5-99F3-4806CE659D37}" presName="connTx" presStyleLbl="parChTrans1D2" presStyleIdx="1" presStyleCnt="5"/>
      <dgm:spPr/>
    </dgm:pt>
    <dgm:pt modelId="{A7E00009-528F-42FA-B27E-7B85770266DC}" type="pres">
      <dgm:prSet presAssocID="{66EDCA37-4BE7-4C2E-B7FD-B628DA84B55A}" presName="root2" presStyleCnt="0"/>
      <dgm:spPr/>
    </dgm:pt>
    <dgm:pt modelId="{EA45717D-1BE5-491C-8D2B-D54B37D3057D}" type="pres">
      <dgm:prSet presAssocID="{66EDCA37-4BE7-4C2E-B7FD-B628DA84B55A}" presName="LevelTwoTextNode" presStyleLbl="node2" presStyleIdx="1" presStyleCnt="5">
        <dgm:presLayoutVars>
          <dgm:chPref val="3"/>
        </dgm:presLayoutVars>
      </dgm:prSet>
      <dgm:spPr/>
    </dgm:pt>
    <dgm:pt modelId="{8D4546AF-D1BA-4D87-BB49-F318FE4C4659}" type="pres">
      <dgm:prSet presAssocID="{66EDCA37-4BE7-4C2E-B7FD-B628DA84B55A}" presName="level3hierChild" presStyleCnt="0"/>
      <dgm:spPr/>
    </dgm:pt>
    <dgm:pt modelId="{4594B529-02FF-4B2B-9732-FD505CCB694B}" type="pres">
      <dgm:prSet presAssocID="{A9E81F1F-7C20-4096-9011-2DCC154CE153}" presName="conn2-1" presStyleLbl="parChTrans1D2" presStyleIdx="2" presStyleCnt="5"/>
      <dgm:spPr/>
    </dgm:pt>
    <dgm:pt modelId="{57100A28-CDE2-4701-B2AB-7E0B42B48021}" type="pres">
      <dgm:prSet presAssocID="{A9E81F1F-7C20-4096-9011-2DCC154CE153}" presName="connTx" presStyleLbl="parChTrans1D2" presStyleIdx="2" presStyleCnt="5"/>
      <dgm:spPr/>
    </dgm:pt>
    <dgm:pt modelId="{886AAF4A-EC57-40DE-B17E-1F6946111FB3}" type="pres">
      <dgm:prSet presAssocID="{655547BF-E32B-41D1-B852-525C4DAB6FC0}" presName="root2" presStyleCnt="0"/>
      <dgm:spPr/>
    </dgm:pt>
    <dgm:pt modelId="{27CA31AE-5975-4F1F-9AD5-97BF69CBE812}" type="pres">
      <dgm:prSet presAssocID="{655547BF-E32B-41D1-B852-525C4DAB6FC0}" presName="LevelTwoTextNode" presStyleLbl="node2" presStyleIdx="2" presStyleCnt="5">
        <dgm:presLayoutVars>
          <dgm:chPref val="3"/>
        </dgm:presLayoutVars>
      </dgm:prSet>
      <dgm:spPr/>
    </dgm:pt>
    <dgm:pt modelId="{4D1BF7C7-C761-45D1-AAB6-C16D4FBCAEA6}" type="pres">
      <dgm:prSet presAssocID="{655547BF-E32B-41D1-B852-525C4DAB6FC0}" presName="level3hierChild" presStyleCnt="0"/>
      <dgm:spPr/>
    </dgm:pt>
    <dgm:pt modelId="{6CCFD887-F132-49F5-A70C-23BCD5F5FA2E}" type="pres">
      <dgm:prSet presAssocID="{F7CD31B2-3801-4918-8361-424D0710E5BA}" presName="conn2-1" presStyleLbl="parChTrans1D2" presStyleIdx="3" presStyleCnt="5"/>
      <dgm:spPr/>
    </dgm:pt>
    <dgm:pt modelId="{55FEC097-7280-4397-B589-A339D090093E}" type="pres">
      <dgm:prSet presAssocID="{F7CD31B2-3801-4918-8361-424D0710E5BA}" presName="connTx" presStyleLbl="parChTrans1D2" presStyleIdx="3" presStyleCnt="5"/>
      <dgm:spPr/>
    </dgm:pt>
    <dgm:pt modelId="{F348CB37-4A43-4E20-AE7A-3A41F15F5F39}" type="pres">
      <dgm:prSet presAssocID="{52F31539-07AA-4949-A57A-B266BA6D6B82}" presName="root2" presStyleCnt="0"/>
      <dgm:spPr/>
    </dgm:pt>
    <dgm:pt modelId="{BA5F2670-E629-4CD1-92EA-32E4237840DA}" type="pres">
      <dgm:prSet presAssocID="{52F31539-07AA-4949-A57A-B266BA6D6B82}" presName="LevelTwoTextNode" presStyleLbl="node2" presStyleIdx="3" presStyleCnt="5">
        <dgm:presLayoutVars>
          <dgm:chPref val="3"/>
        </dgm:presLayoutVars>
      </dgm:prSet>
      <dgm:spPr/>
    </dgm:pt>
    <dgm:pt modelId="{D6BFE524-1B7D-4AA9-BFA6-0009BFD66EB0}" type="pres">
      <dgm:prSet presAssocID="{52F31539-07AA-4949-A57A-B266BA6D6B82}" presName="level3hierChild" presStyleCnt="0"/>
      <dgm:spPr/>
    </dgm:pt>
    <dgm:pt modelId="{F3ED9DE0-E6E2-41BD-96EC-FEC5B04D5AB0}" type="pres">
      <dgm:prSet presAssocID="{C1ECD393-24FC-4951-96A6-1CA9B7EDB7D5}" presName="conn2-1" presStyleLbl="parChTrans1D2" presStyleIdx="4" presStyleCnt="5"/>
      <dgm:spPr/>
    </dgm:pt>
    <dgm:pt modelId="{0049757F-1775-4D2A-A86E-AEB0F068623E}" type="pres">
      <dgm:prSet presAssocID="{C1ECD393-24FC-4951-96A6-1CA9B7EDB7D5}" presName="connTx" presStyleLbl="parChTrans1D2" presStyleIdx="4" presStyleCnt="5"/>
      <dgm:spPr/>
    </dgm:pt>
    <dgm:pt modelId="{CDB85A2E-F2BD-4588-AD48-37984245580B}" type="pres">
      <dgm:prSet presAssocID="{A404A08B-0E64-482F-9E6D-E3CD21E8F9A4}" presName="root2" presStyleCnt="0"/>
      <dgm:spPr/>
    </dgm:pt>
    <dgm:pt modelId="{83FA74F2-455A-428B-A515-221E902121F1}" type="pres">
      <dgm:prSet presAssocID="{A404A08B-0E64-482F-9E6D-E3CD21E8F9A4}" presName="LevelTwoTextNode" presStyleLbl="node2" presStyleIdx="4" presStyleCnt="5">
        <dgm:presLayoutVars>
          <dgm:chPref val="3"/>
        </dgm:presLayoutVars>
      </dgm:prSet>
      <dgm:spPr/>
    </dgm:pt>
    <dgm:pt modelId="{090ED4E9-D18D-430C-9AD8-FD9C8966F382}" type="pres">
      <dgm:prSet presAssocID="{A404A08B-0E64-482F-9E6D-E3CD21E8F9A4}" presName="level3hierChild" presStyleCnt="0"/>
      <dgm:spPr/>
    </dgm:pt>
  </dgm:ptLst>
  <dgm:cxnLst>
    <dgm:cxn modelId="{1DEDB821-DAAD-4182-8187-88D970AD1E10}" type="presOf" srcId="{C1ECD393-24FC-4951-96A6-1CA9B7EDB7D5}" destId="{0049757F-1775-4D2A-A86E-AEB0F068623E}" srcOrd="1" destOrd="0" presId="urn:microsoft.com/office/officeart/2008/layout/HorizontalMultiLevelHierarchy"/>
    <dgm:cxn modelId="{C70A0C2C-FEC1-4BBD-A1B0-29A8908459E3}" srcId="{7AC46427-60CB-4F3A-9977-D99596E66EFD}" destId="{52F31539-07AA-4949-A57A-B266BA6D6B82}" srcOrd="3" destOrd="0" parTransId="{F7CD31B2-3801-4918-8361-424D0710E5BA}" sibTransId="{EC30CED6-DEFF-4872-B8DC-03C8F150990B}"/>
    <dgm:cxn modelId="{3562E139-89A1-4D05-A9FD-6E336C99D8D5}" srcId="{7AC46427-60CB-4F3A-9977-D99596E66EFD}" destId="{655547BF-E32B-41D1-B852-525C4DAB6FC0}" srcOrd="2" destOrd="0" parTransId="{A9E81F1F-7C20-4096-9011-2DCC154CE153}" sibTransId="{B98D44D6-0FC8-47F3-AED5-8D40404666D1}"/>
    <dgm:cxn modelId="{71770440-A9F5-4538-A990-077B3DF827A4}" type="presOf" srcId="{A404A08B-0E64-482F-9E6D-E3CD21E8F9A4}" destId="{83FA74F2-455A-428B-A515-221E902121F1}" srcOrd="0" destOrd="0" presId="urn:microsoft.com/office/officeart/2008/layout/HorizontalMultiLevelHierarchy"/>
    <dgm:cxn modelId="{2030025E-ABF6-45AD-BBFB-032045531A0F}" srcId="{1EC30041-331E-42C3-A4CE-D6690808EAB6}" destId="{7AC46427-60CB-4F3A-9977-D99596E66EFD}" srcOrd="0" destOrd="0" parTransId="{CCA37D23-FD9B-4408-8F9F-4D79ECE91631}" sibTransId="{5C7CA6F8-7B75-40C9-A6AF-02EE32D3CE8C}"/>
    <dgm:cxn modelId="{C07F4F5E-D472-4785-9721-2B294435BF28}" type="presOf" srcId="{DEE65A58-96AF-4C90-8A7F-4E4552C8A1F5}" destId="{F11D31CA-659E-4C81-A45A-EB06391E8321}" srcOrd="0" destOrd="0" presId="urn:microsoft.com/office/officeart/2008/layout/HorizontalMultiLevelHierarchy"/>
    <dgm:cxn modelId="{5D6DD741-BE0C-4568-A7F5-F0D27CA017C8}" srcId="{7AC46427-60CB-4F3A-9977-D99596E66EFD}" destId="{DEE65A58-96AF-4C90-8A7F-4E4552C8A1F5}" srcOrd="0" destOrd="0" parTransId="{7775E14A-0B35-457F-BB2F-12A48261110E}" sibTransId="{4CC79ADD-EBB2-4EE0-A426-9D3A9C79141C}"/>
    <dgm:cxn modelId="{7F1B0242-943E-4597-93D5-1BA3A1F5C433}" type="presOf" srcId="{7775E14A-0B35-457F-BB2F-12A48261110E}" destId="{147B8172-C87C-4B0E-9087-3EE57696E5ED}" srcOrd="1" destOrd="0" presId="urn:microsoft.com/office/officeart/2008/layout/HorizontalMultiLevelHierarchy"/>
    <dgm:cxn modelId="{9DB60F65-855B-4BD3-973F-A984F900E031}" type="presOf" srcId="{655547BF-E32B-41D1-B852-525C4DAB6FC0}" destId="{27CA31AE-5975-4F1F-9AD5-97BF69CBE812}" srcOrd="0" destOrd="0" presId="urn:microsoft.com/office/officeart/2008/layout/HorizontalMultiLevelHierarchy"/>
    <dgm:cxn modelId="{0D71EE67-F1A5-4D93-AA72-46E1066616B1}" type="presOf" srcId="{7775E14A-0B35-457F-BB2F-12A48261110E}" destId="{F38D18E5-99B8-4974-A6F4-DD73D60B1EA7}" srcOrd="0" destOrd="0" presId="urn:microsoft.com/office/officeart/2008/layout/HorizontalMultiLevelHierarchy"/>
    <dgm:cxn modelId="{6E6D6949-8F7E-4EF9-B4B6-483988779DAA}" type="presOf" srcId="{A9E81F1F-7C20-4096-9011-2DCC154CE153}" destId="{57100A28-CDE2-4701-B2AB-7E0B42B48021}" srcOrd="1" destOrd="0" presId="urn:microsoft.com/office/officeart/2008/layout/HorizontalMultiLevelHierarchy"/>
    <dgm:cxn modelId="{AA4B7373-5095-481B-8430-27CD16608CEB}" type="presOf" srcId="{8D1DB13B-5894-4CE5-99F3-4806CE659D37}" destId="{6570018B-F4DA-484B-AAB6-D55247FADF9B}" srcOrd="0" destOrd="0" presId="urn:microsoft.com/office/officeart/2008/layout/HorizontalMultiLevelHierarchy"/>
    <dgm:cxn modelId="{EF1AFC53-6E5B-4381-9E70-9E5782146899}" srcId="{7AC46427-60CB-4F3A-9977-D99596E66EFD}" destId="{A404A08B-0E64-482F-9E6D-E3CD21E8F9A4}" srcOrd="4" destOrd="0" parTransId="{C1ECD393-24FC-4951-96A6-1CA9B7EDB7D5}" sibTransId="{281D617C-B86E-4277-B56D-0B5722A8B7FF}"/>
    <dgm:cxn modelId="{A236ED85-A427-4CDC-8096-ABE46BFBA436}" type="presOf" srcId="{66EDCA37-4BE7-4C2E-B7FD-B628DA84B55A}" destId="{EA45717D-1BE5-491C-8D2B-D54B37D3057D}" srcOrd="0" destOrd="0" presId="urn:microsoft.com/office/officeart/2008/layout/HorizontalMultiLevelHierarchy"/>
    <dgm:cxn modelId="{9A7F7B99-9E7A-48C7-B242-AFAE3E4869EE}" type="presOf" srcId="{F7CD31B2-3801-4918-8361-424D0710E5BA}" destId="{6CCFD887-F132-49F5-A70C-23BCD5F5FA2E}" srcOrd="0" destOrd="0" presId="urn:microsoft.com/office/officeart/2008/layout/HorizontalMultiLevelHierarchy"/>
    <dgm:cxn modelId="{3A6F2C9F-8706-437B-8104-D5FBC68BEE20}" type="presOf" srcId="{F7CD31B2-3801-4918-8361-424D0710E5BA}" destId="{55FEC097-7280-4397-B589-A339D090093E}" srcOrd="1" destOrd="0" presId="urn:microsoft.com/office/officeart/2008/layout/HorizontalMultiLevelHierarchy"/>
    <dgm:cxn modelId="{6B0430A7-6005-4F6B-ADE4-09459078520F}" type="presOf" srcId="{7AC46427-60CB-4F3A-9977-D99596E66EFD}" destId="{49EAEB11-0918-4DC2-87DE-7E921A8E3A79}" srcOrd="0" destOrd="0" presId="urn:microsoft.com/office/officeart/2008/layout/HorizontalMultiLevelHierarchy"/>
    <dgm:cxn modelId="{3236A9B6-7ECF-44AF-BBFF-F8163C0293E5}" type="presOf" srcId="{8D1DB13B-5894-4CE5-99F3-4806CE659D37}" destId="{64B877CA-20CB-478A-B094-106AAA32EF48}" srcOrd="1" destOrd="0" presId="urn:microsoft.com/office/officeart/2008/layout/HorizontalMultiLevelHierarchy"/>
    <dgm:cxn modelId="{7DB1F6BC-FD36-4E7C-AD24-D7E109807CD2}" type="presOf" srcId="{A9E81F1F-7C20-4096-9011-2DCC154CE153}" destId="{4594B529-02FF-4B2B-9732-FD505CCB694B}" srcOrd="0" destOrd="0" presId="urn:microsoft.com/office/officeart/2008/layout/HorizontalMultiLevelHierarchy"/>
    <dgm:cxn modelId="{2B30CCC6-0328-4447-86C5-C57826B793EC}" type="presOf" srcId="{C1ECD393-24FC-4951-96A6-1CA9B7EDB7D5}" destId="{F3ED9DE0-E6E2-41BD-96EC-FEC5B04D5AB0}" srcOrd="0" destOrd="0" presId="urn:microsoft.com/office/officeart/2008/layout/HorizontalMultiLevelHierarchy"/>
    <dgm:cxn modelId="{0A13E3DB-70F1-4E79-B7C9-00B66BDD3B5A}" srcId="{7AC46427-60CB-4F3A-9977-D99596E66EFD}" destId="{66EDCA37-4BE7-4C2E-B7FD-B628DA84B55A}" srcOrd="1" destOrd="0" parTransId="{8D1DB13B-5894-4CE5-99F3-4806CE659D37}" sibTransId="{4FF34316-385D-4499-98B4-E905523818B7}"/>
    <dgm:cxn modelId="{45EED6F8-ABFD-4FCD-9812-D30F13E8C7CF}" type="presOf" srcId="{1EC30041-331E-42C3-A4CE-D6690808EAB6}" destId="{B6486FBF-E55A-43B7-9315-29019B71EB91}" srcOrd="0" destOrd="0" presId="urn:microsoft.com/office/officeart/2008/layout/HorizontalMultiLevelHierarchy"/>
    <dgm:cxn modelId="{93038CFD-224C-4A52-A7F1-ACE7B36470A2}" type="presOf" srcId="{52F31539-07AA-4949-A57A-B266BA6D6B82}" destId="{BA5F2670-E629-4CD1-92EA-32E4237840DA}" srcOrd="0" destOrd="0" presId="urn:microsoft.com/office/officeart/2008/layout/HorizontalMultiLevelHierarchy"/>
    <dgm:cxn modelId="{9AE85222-0A22-46A9-9AA3-1C94A295833D}" type="presParOf" srcId="{B6486FBF-E55A-43B7-9315-29019B71EB91}" destId="{89C2F03B-CCFC-4BE3-92DC-6985502D8AC9}" srcOrd="0" destOrd="0" presId="urn:microsoft.com/office/officeart/2008/layout/HorizontalMultiLevelHierarchy"/>
    <dgm:cxn modelId="{2A22F6F0-F6A3-4B97-A75B-03ECE090D531}" type="presParOf" srcId="{89C2F03B-CCFC-4BE3-92DC-6985502D8AC9}" destId="{49EAEB11-0918-4DC2-87DE-7E921A8E3A79}" srcOrd="0" destOrd="0" presId="urn:microsoft.com/office/officeart/2008/layout/HorizontalMultiLevelHierarchy"/>
    <dgm:cxn modelId="{554C56DB-282C-4964-9B80-8397FF7EB6AC}" type="presParOf" srcId="{89C2F03B-CCFC-4BE3-92DC-6985502D8AC9}" destId="{A0E25820-D43B-4979-82B0-921BA3D9D028}" srcOrd="1" destOrd="0" presId="urn:microsoft.com/office/officeart/2008/layout/HorizontalMultiLevelHierarchy"/>
    <dgm:cxn modelId="{FF0BE9D3-9694-44D6-A288-7679F1299402}" type="presParOf" srcId="{A0E25820-D43B-4979-82B0-921BA3D9D028}" destId="{F38D18E5-99B8-4974-A6F4-DD73D60B1EA7}" srcOrd="0" destOrd="0" presId="urn:microsoft.com/office/officeart/2008/layout/HorizontalMultiLevelHierarchy"/>
    <dgm:cxn modelId="{8D7B988F-23DC-4856-9048-9C6887CFE5E9}" type="presParOf" srcId="{F38D18E5-99B8-4974-A6F4-DD73D60B1EA7}" destId="{147B8172-C87C-4B0E-9087-3EE57696E5ED}" srcOrd="0" destOrd="0" presId="urn:microsoft.com/office/officeart/2008/layout/HorizontalMultiLevelHierarchy"/>
    <dgm:cxn modelId="{0FF9C354-D790-4A0C-99B4-215CA99CC7F5}" type="presParOf" srcId="{A0E25820-D43B-4979-82B0-921BA3D9D028}" destId="{9C9C92EB-C607-4184-90C6-4AEDFE049672}" srcOrd="1" destOrd="0" presId="urn:microsoft.com/office/officeart/2008/layout/HorizontalMultiLevelHierarchy"/>
    <dgm:cxn modelId="{3EB38C29-97F0-4065-ADCE-A29F38347F16}" type="presParOf" srcId="{9C9C92EB-C607-4184-90C6-4AEDFE049672}" destId="{F11D31CA-659E-4C81-A45A-EB06391E8321}" srcOrd="0" destOrd="0" presId="urn:microsoft.com/office/officeart/2008/layout/HorizontalMultiLevelHierarchy"/>
    <dgm:cxn modelId="{B1AF376D-C7CE-44B1-AD0F-639B8D420549}" type="presParOf" srcId="{9C9C92EB-C607-4184-90C6-4AEDFE049672}" destId="{4CDA6F61-7341-44DB-94FB-46974EC96FA2}" srcOrd="1" destOrd="0" presId="urn:microsoft.com/office/officeart/2008/layout/HorizontalMultiLevelHierarchy"/>
    <dgm:cxn modelId="{5EB56866-61E7-4D50-8A85-5122B2B99C4E}" type="presParOf" srcId="{A0E25820-D43B-4979-82B0-921BA3D9D028}" destId="{6570018B-F4DA-484B-AAB6-D55247FADF9B}" srcOrd="2" destOrd="0" presId="urn:microsoft.com/office/officeart/2008/layout/HorizontalMultiLevelHierarchy"/>
    <dgm:cxn modelId="{3B8B8C1D-734D-4D4C-A152-5AF0E619A76D}" type="presParOf" srcId="{6570018B-F4DA-484B-AAB6-D55247FADF9B}" destId="{64B877CA-20CB-478A-B094-106AAA32EF48}" srcOrd="0" destOrd="0" presId="urn:microsoft.com/office/officeart/2008/layout/HorizontalMultiLevelHierarchy"/>
    <dgm:cxn modelId="{A55ED255-FB79-49FC-BE39-060FC80BD255}" type="presParOf" srcId="{A0E25820-D43B-4979-82B0-921BA3D9D028}" destId="{A7E00009-528F-42FA-B27E-7B85770266DC}" srcOrd="3" destOrd="0" presId="urn:microsoft.com/office/officeart/2008/layout/HorizontalMultiLevelHierarchy"/>
    <dgm:cxn modelId="{B736DD8C-5C38-478D-BF4F-9D5B2F391AE2}" type="presParOf" srcId="{A7E00009-528F-42FA-B27E-7B85770266DC}" destId="{EA45717D-1BE5-491C-8D2B-D54B37D3057D}" srcOrd="0" destOrd="0" presId="urn:microsoft.com/office/officeart/2008/layout/HorizontalMultiLevelHierarchy"/>
    <dgm:cxn modelId="{9361A00E-A592-4336-BCA0-C60DE826B39D}" type="presParOf" srcId="{A7E00009-528F-42FA-B27E-7B85770266DC}" destId="{8D4546AF-D1BA-4D87-BB49-F318FE4C4659}" srcOrd="1" destOrd="0" presId="urn:microsoft.com/office/officeart/2008/layout/HorizontalMultiLevelHierarchy"/>
    <dgm:cxn modelId="{EF2557C0-F487-48A6-A8B4-8277CD174A8C}" type="presParOf" srcId="{A0E25820-D43B-4979-82B0-921BA3D9D028}" destId="{4594B529-02FF-4B2B-9732-FD505CCB694B}" srcOrd="4" destOrd="0" presId="urn:microsoft.com/office/officeart/2008/layout/HorizontalMultiLevelHierarchy"/>
    <dgm:cxn modelId="{769EA533-E9D4-4204-9D57-58306CA0C512}" type="presParOf" srcId="{4594B529-02FF-4B2B-9732-FD505CCB694B}" destId="{57100A28-CDE2-4701-B2AB-7E0B42B48021}" srcOrd="0" destOrd="0" presId="urn:microsoft.com/office/officeart/2008/layout/HorizontalMultiLevelHierarchy"/>
    <dgm:cxn modelId="{F3D997C6-CDF1-4544-813D-36D0C64876EF}" type="presParOf" srcId="{A0E25820-D43B-4979-82B0-921BA3D9D028}" destId="{886AAF4A-EC57-40DE-B17E-1F6946111FB3}" srcOrd="5" destOrd="0" presId="urn:microsoft.com/office/officeart/2008/layout/HorizontalMultiLevelHierarchy"/>
    <dgm:cxn modelId="{308B9514-8C2E-48E6-BECA-BD1F0E3F9180}" type="presParOf" srcId="{886AAF4A-EC57-40DE-B17E-1F6946111FB3}" destId="{27CA31AE-5975-4F1F-9AD5-97BF69CBE812}" srcOrd="0" destOrd="0" presId="urn:microsoft.com/office/officeart/2008/layout/HorizontalMultiLevelHierarchy"/>
    <dgm:cxn modelId="{C9DA4ACF-DF87-4E6B-97AB-0D8BFC52780C}" type="presParOf" srcId="{886AAF4A-EC57-40DE-B17E-1F6946111FB3}" destId="{4D1BF7C7-C761-45D1-AAB6-C16D4FBCAEA6}" srcOrd="1" destOrd="0" presId="urn:microsoft.com/office/officeart/2008/layout/HorizontalMultiLevelHierarchy"/>
    <dgm:cxn modelId="{8F3F057A-5545-4E15-B144-9CDD4AA3BA28}" type="presParOf" srcId="{A0E25820-D43B-4979-82B0-921BA3D9D028}" destId="{6CCFD887-F132-49F5-A70C-23BCD5F5FA2E}" srcOrd="6" destOrd="0" presId="urn:microsoft.com/office/officeart/2008/layout/HorizontalMultiLevelHierarchy"/>
    <dgm:cxn modelId="{048691A0-6E91-4BBB-AF86-E87FDB62F850}" type="presParOf" srcId="{6CCFD887-F132-49F5-A70C-23BCD5F5FA2E}" destId="{55FEC097-7280-4397-B589-A339D090093E}" srcOrd="0" destOrd="0" presId="urn:microsoft.com/office/officeart/2008/layout/HorizontalMultiLevelHierarchy"/>
    <dgm:cxn modelId="{59094209-A0D5-41EC-BFD3-DD683925755E}" type="presParOf" srcId="{A0E25820-D43B-4979-82B0-921BA3D9D028}" destId="{F348CB37-4A43-4E20-AE7A-3A41F15F5F39}" srcOrd="7" destOrd="0" presId="urn:microsoft.com/office/officeart/2008/layout/HorizontalMultiLevelHierarchy"/>
    <dgm:cxn modelId="{C20FEE66-25EA-4AA1-B2C2-090D3BB23C52}" type="presParOf" srcId="{F348CB37-4A43-4E20-AE7A-3A41F15F5F39}" destId="{BA5F2670-E629-4CD1-92EA-32E4237840DA}" srcOrd="0" destOrd="0" presId="urn:microsoft.com/office/officeart/2008/layout/HorizontalMultiLevelHierarchy"/>
    <dgm:cxn modelId="{70810280-9866-407B-8253-79FF9C42259C}" type="presParOf" srcId="{F348CB37-4A43-4E20-AE7A-3A41F15F5F39}" destId="{D6BFE524-1B7D-4AA9-BFA6-0009BFD66EB0}" srcOrd="1" destOrd="0" presId="urn:microsoft.com/office/officeart/2008/layout/HorizontalMultiLevelHierarchy"/>
    <dgm:cxn modelId="{C61E2275-22FE-48C4-9A21-5311EF161C6E}" type="presParOf" srcId="{A0E25820-D43B-4979-82B0-921BA3D9D028}" destId="{F3ED9DE0-E6E2-41BD-96EC-FEC5B04D5AB0}" srcOrd="8" destOrd="0" presId="urn:microsoft.com/office/officeart/2008/layout/HorizontalMultiLevelHierarchy"/>
    <dgm:cxn modelId="{CCF47BCF-76A4-4CF9-90C8-770A1183B4EE}" type="presParOf" srcId="{F3ED9DE0-E6E2-41BD-96EC-FEC5B04D5AB0}" destId="{0049757F-1775-4D2A-A86E-AEB0F068623E}" srcOrd="0" destOrd="0" presId="urn:microsoft.com/office/officeart/2008/layout/HorizontalMultiLevelHierarchy"/>
    <dgm:cxn modelId="{C660579D-048E-4A6C-BE21-6B263E97AE90}" type="presParOf" srcId="{A0E25820-D43B-4979-82B0-921BA3D9D028}" destId="{CDB85A2E-F2BD-4588-AD48-37984245580B}" srcOrd="9" destOrd="0" presId="urn:microsoft.com/office/officeart/2008/layout/HorizontalMultiLevelHierarchy"/>
    <dgm:cxn modelId="{B48842BD-D2CF-4CF0-8D23-4EAD30D5CEE7}" type="presParOf" srcId="{CDB85A2E-F2BD-4588-AD48-37984245580B}" destId="{83FA74F2-455A-428B-A515-221E902121F1}" srcOrd="0" destOrd="0" presId="urn:microsoft.com/office/officeart/2008/layout/HorizontalMultiLevelHierarchy"/>
    <dgm:cxn modelId="{E4C85BFB-9517-40BC-A171-E36E5F149A22}" type="presParOf" srcId="{CDB85A2E-F2BD-4588-AD48-37984245580B}" destId="{090ED4E9-D18D-430C-9AD8-FD9C8966F38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F148E5-F73A-488F-9258-2EF034142B6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CB1F9A8E-2AC6-4473-B9EB-E059DA188A7D}">
      <dgm:prSet phldrT="[Text]" custT="1"/>
      <dgm:spPr>
        <a:solidFill>
          <a:schemeClr val="accent6"/>
        </a:solidFill>
      </dgm:spPr>
      <dgm:t>
        <a:bodyPr/>
        <a:lstStyle/>
        <a:p>
          <a:r>
            <a:rPr lang="en-IN" sz="1800" dirty="0">
              <a:effectLst>
                <a:outerShdw blurRad="50800" dist="38100" dir="10800000" algn="r" rotWithShape="0">
                  <a:prstClr val="black">
                    <a:alpha val="40000"/>
                  </a:prstClr>
                </a:outerShdw>
              </a:effectLst>
            </a:rPr>
            <a:t>Access Modifiers</a:t>
          </a:r>
        </a:p>
      </dgm:t>
    </dgm:pt>
    <dgm:pt modelId="{49AC02BB-15CC-404A-87F6-5B3354C18C2C}" type="parTrans" cxnId="{70493101-B684-4DB6-B65F-F802F3A40A3D}">
      <dgm:prSet/>
      <dgm:spPr/>
      <dgm:t>
        <a:bodyPr/>
        <a:lstStyle/>
        <a:p>
          <a:endParaRPr lang="en-IN" sz="1800"/>
        </a:p>
      </dgm:t>
    </dgm:pt>
    <dgm:pt modelId="{419A63B2-1D8E-4C7A-B801-50EEFF73E97B}" type="sibTrans" cxnId="{70493101-B684-4DB6-B65F-F802F3A40A3D}">
      <dgm:prSet/>
      <dgm:spPr/>
      <dgm:t>
        <a:bodyPr/>
        <a:lstStyle/>
        <a:p>
          <a:endParaRPr lang="en-IN" sz="1800"/>
        </a:p>
      </dgm:t>
    </dgm:pt>
    <dgm:pt modelId="{0E31248E-E6DA-4BBF-8DA2-49A75EF36DE0}">
      <dgm:prSet phldrT="[Text]" custT="1"/>
      <dgm:spPr>
        <a:solidFill>
          <a:schemeClr val="accent2"/>
        </a:solidFill>
      </dgm:spPr>
      <dgm:t>
        <a:bodyPr/>
        <a:lstStyle/>
        <a:p>
          <a:r>
            <a:rPr lang="en-IN" sz="1800" dirty="0">
              <a:effectLst>
                <a:outerShdw blurRad="50800" dist="38100" dir="10800000" algn="r" rotWithShape="0">
                  <a:prstClr val="black">
                    <a:alpha val="40000"/>
                  </a:prstClr>
                </a:outerShdw>
              </a:effectLst>
            </a:rPr>
            <a:t>public</a:t>
          </a:r>
        </a:p>
      </dgm:t>
    </dgm:pt>
    <dgm:pt modelId="{F59D5DC0-D7A4-49BB-86D4-0E99B875AD6E}" type="parTrans" cxnId="{31EE4BD4-F876-469F-B750-3A39CBC58BD5}">
      <dgm:prSet/>
      <dgm:spPr/>
      <dgm:t>
        <a:bodyPr/>
        <a:lstStyle/>
        <a:p>
          <a:endParaRPr lang="en-IN" sz="1800"/>
        </a:p>
      </dgm:t>
    </dgm:pt>
    <dgm:pt modelId="{23B99AF6-393E-4C7A-A562-D027D32CA558}" type="sibTrans" cxnId="{31EE4BD4-F876-469F-B750-3A39CBC58BD5}">
      <dgm:prSet/>
      <dgm:spPr/>
      <dgm:t>
        <a:bodyPr/>
        <a:lstStyle/>
        <a:p>
          <a:endParaRPr lang="en-IN" sz="1800"/>
        </a:p>
      </dgm:t>
    </dgm:pt>
    <dgm:pt modelId="{441E0FC7-7661-442F-A962-48A7FE6AA13A}">
      <dgm:prSet phldrT="[Text]" custT="1"/>
      <dgm:spPr>
        <a:solidFill>
          <a:schemeClr val="accent3"/>
        </a:solidFill>
      </dgm:spPr>
      <dgm:t>
        <a:bodyPr/>
        <a:lstStyle/>
        <a:p>
          <a:r>
            <a:rPr lang="en-IN" sz="1800" dirty="0">
              <a:effectLst>
                <a:outerShdw blurRad="50800" dist="38100" dir="10800000" algn="r" rotWithShape="0">
                  <a:prstClr val="black">
                    <a:alpha val="40000"/>
                  </a:prstClr>
                </a:outerShdw>
              </a:effectLst>
            </a:rPr>
            <a:t>private</a:t>
          </a:r>
        </a:p>
      </dgm:t>
    </dgm:pt>
    <dgm:pt modelId="{A6BB5F39-4D9F-4A5B-BDD0-AF2AB9AEA767}" type="parTrans" cxnId="{2CA06453-842E-4DD6-BE7D-9209443B844F}">
      <dgm:prSet/>
      <dgm:spPr/>
      <dgm:t>
        <a:bodyPr/>
        <a:lstStyle/>
        <a:p>
          <a:endParaRPr lang="en-IN" sz="1800"/>
        </a:p>
      </dgm:t>
    </dgm:pt>
    <dgm:pt modelId="{EF035614-AC74-4E35-AB63-28B37FC3C927}" type="sibTrans" cxnId="{2CA06453-842E-4DD6-BE7D-9209443B844F}">
      <dgm:prSet/>
      <dgm:spPr/>
      <dgm:t>
        <a:bodyPr/>
        <a:lstStyle/>
        <a:p>
          <a:endParaRPr lang="en-IN" sz="1800"/>
        </a:p>
      </dgm:t>
    </dgm:pt>
    <dgm:pt modelId="{46B110CA-FA2D-488F-A464-3B945A770B1E}">
      <dgm:prSet phldrT="[Text]" custT="1"/>
      <dgm:spPr>
        <a:solidFill>
          <a:schemeClr val="accent5"/>
        </a:solidFill>
      </dgm:spPr>
      <dgm:t>
        <a:bodyPr/>
        <a:lstStyle/>
        <a:p>
          <a:r>
            <a:rPr lang="en-IN" sz="1800" dirty="0">
              <a:effectLst>
                <a:outerShdw blurRad="50800" dist="38100" dir="10800000" algn="r" rotWithShape="0">
                  <a:prstClr val="black">
                    <a:alpha val="40000"/>
                  </a:prstClr>
                </a:outerShdw>
              </a:effectLst>
            </a:rPr>
            <a:t>protected</a:t>
          </a:r>
        </a:p>
      </dgm:t>
    </dgm:pt>
    <dgm:pt modelId="{E8AD9B7F-8166-4722-8C26-0F8CDC145F66}" type="parTrans" cxnId="{9C7FD8FF-D7BE-4967-B838-662170A533B7}">
      <dgm:prSet/>
      <dgm:spPr/>
      <dgm:t>
        <a:bodyPr/>
        <a:lstStyle/>
        <a:p>
          <a:endParaRPr lang="en-IN" sz="1800"/>
        </a:p>
      </dgm:t>
    </dgm:pt>
    <dgm:pt modelId="{265A8486-EE25-4D2D-9DA6-5238CE3DB4F0}" type="sibTrans" cxnId="{9C7FD8FF-D7BE-4967-B838-662170A533B7}">
      <dgm:prSet/>
      <dgm:spPr/>
      <dgm:t>
        <a:bodyPr/>
        <a:lstStyle/>
        <a:p>
          <a:endParaRPr lang="en-IN" sz="1800"/>
        </a:p>
      </dgm:t>
    </dgm:pt>
    <dgm:pt modelId="{A713153C-B6B1-4506-8AAD-C0B8833959D0}" type="pres">
      <dgm:prSet presAssocID="{57F148E5-F73A-488F-9258-2EF034142B60}" presName="hierChild1" presStyleCnt="0">
        <dgm:presLayoutVars>
          <dgm:orgChart val="1"/>
          <dgm:chPref val="1"/>
          <dgm:dir/>
          <dgm:animOne val="branch"/>
          <dgm:animLvl val="lvl"/>
          <dgm:resizeHandles/>
        </dgm:presLayoutVars>
      </dgm:prSet>
      <dgm:spPr/>
    </dgm:pt>
    <dgm:pt modelId="{84CF4ACE-207A-468E-AE90-5FF811E20C31}" type="pres">
      <dgm:prSet presAssocID="{CB1F9A8E-2AC6-4473-B9EB-E059DA188A7D}" presName="hierRoot1" presStyleCnt="0">
        <dgm:presLayoutVars>
          <dgm:hierBranch val="init"/>
        </dgm:presLayoutVars>
      </dgm:prSet>
      <dgm:spPr/>
    </dgm:pt>
    <dgm:pt modelId="{6539698D-6FEE-49FB-9FE3-5FC323A74EB3}" type="pres">
      <dgm:prSet presAssocID="{CB1F9A8E-2AC6-4473-B9EB-E059DA188A7D}" presName="rootComposite1" presStyleCnt="0"/>
      <dgm:spPr/>
    </dgm:pt>
    <dgm:pt modelId="{55AA13B5-9CF5-45D0-87E7-240CB911D2E8}" type="pres">
      <dgm:prSet presAssocID="{CB1F9A8E-2AC6-4473-B9EB-E059DA188A7D}" presName="rootText1" presStyleLbl="node0" presStyleIdx="0" presStyleCnt="1" custScaleX="172858" custScaleY="100778">
        <dgm:presLayoutVars>
          <dgm:chPref val="3"/>
        </dgm:presLayoutVars>
      </dgm:prSet>
      <dgm:spPr>
        <a:prstGeom prst="flowChartAlternateProcess">
          <a:avLst/>
        </a:prstGeom>
      </dgm:spPr>
    </dgm:pt>
    <dgm:pt modelId="{B4ABF8F9-A5A8-49F1-AE46-12EBD857A791}" type="pres">
      <dgm:prSet presAssocID="{CB1F9A8E-2AC6-4473-B9EB-E059DA188A7D}" presName="rootConnector1" presStyleLbl="node1" presStyleIdx="0" presStyleCnt="0"/>
      <dgm:spPr/>
    </dgm:pt>
    <dgm:pt modelId="{8D3512BC-20A1-4DEA-B1FE-77CBA8AD923F}" type="pres">
      <dgm:prSet presAssocID="{CB1F9A8E-2AC6-4473-B9EB-E059DA188A7D}" presName="hierChild2" presStyleCnt="0"/>
      <dgm:spPr/>
    </dgm:pt>
    <dgm:pt modelId="{7BC406F8-9552-4397-9832-7ECFF438B610}" type="pres">
      <dgm:prSet presAssocID="{F59D5DC0-D7A4-49BB-86D4-0E99B875AD6E}" presName="Name37" presStyleLbl="parChTrans1D2" presStyleIdx="0" presStyleCnt="3"/>
      <dgm:spPr/>
    </dgm:pt>
    <dgm:pt modelId="{094E4F03-ABEE-4F5D-B3A7-894B0266E4A4}" type="pres">
      <dgm:prSet presAssocID="{0E31248E-E6DA-4BBF-8DA2-49A75EF36DE0}" presName="hierRoot2" presStyleCnt="0">
        <dgm:presLayoutVars>
          <dgm:hierBranch val="init"/>
        </dgm:presLayoutVars>
      </dgm:prSet>
      <dgm:spPr/>
    </dgm:pt>
    <dgm:pt modelId="{38DBF974-72CA-49DC-B458-7C4989B5B383}" type="pres">
      <dgm:prSet presAssocID="{0E31248E-E6DA-4BBF-8DA2-49A75EF36DE0}" presName="rootComposite" presStyleCnt="0"/>
      <dgm:spPr/>
    </dgm:pt>
    <dgm:pt modelId="{C41D9FD9-8BE0-4008-91CD-F6ED7E504CC0}" type="pres">
      <dgm:prSet presAssocID="{0E31248E-E6DA-4BBF-8DA2-49A75EF36DE0}" presName="rootText" presStyleLbl="node2" presStyleIdx="0" presStyleCnt="3" custLinFactNeighborY="35924">
        <dgm:presLayoutVars>
          <dgm:chPref val="3"/>
        </dgm:presLayoutVars>
      </dgm:prSet>
      <dgm:spPr>
        <a:prstGeom prst="flowChartAlternateProcess">
          <a:avLst/>
        </a:prstGeom>
      </dgm:spPr>
    </dgm:pt>
    <dgm:pt modelId="{B9C7E9D9-C0A8-409E-961F-BA8EB76B236C}" type="pres">
      <dgm:prSet presAssocID="{0E31248E-E6DA-4BBF-8DA2-49A75EF36DE0}" presName="rootConnector" presStyleLbl="node2" presStyleIdx="0" presStyleCnt="3"/>
      <dgm:spPr/>
    </dgm:pt>
    <dgm:pt modelId="{8E0AECE2-B7D2-436B-8E51-3C82E3F6A69A}" type="pres">
      <dgm:prSet presAssocID="{0E31248E-E6DA-4BBF-8DA2-49A75EF36DE0}" presName="hierChild4" presStyleCnt="0"/>
      <dgm:spPr/>
    </dgm:pt>
    <dgm:pt modelId="{8A94E566-0AB5-4B7C-BC37-AE56057E4DDA}" type="pres">
      <dgm:prSet presAssocID="{0E31248E-E6DA-4BBF-8DA2-49A75EF36DE0}" presName="hierChild5" presStyleCnt="0"/>
      <dgm:spPr/>
    </dgm:pt>
    <dgm:pt modelId="{CFEF3627-4BF2-4BFF-8E89-38274B055A8E}" type="pres">
      <dgm:prSet presAssocID="{A6BB5F39-4D9F-4A5B-BDD0-AF2AB9AEA767}" presName="Name37" presStyleLbl="parChTrans1D2" presStyleIdx="1" presStyleCnt="3"/>
      <dgm:spPr/>
    </dgm:pt>
    <dgm:pt modelId="{B5E77A2F-76EC-4F43-9643-834F63836149}" type="pres">
      <dgm:prSet presAssocID="{441E0FC7-7661-442F-A962-48A7FE6AA13A}" presName="hierRoot2" presStyleCnt="0">
        <dgm:presLayoutVars>
          <dgm:hierBranch val="init"/>
        </dgm:presLayoutVars>
      </dgm:prSet>
      <dgm:spPr/>
    </dgm:pt>
    <dgm:pt modelId="{EFB4CEE0-B7A5-4212-ABB2-F37AA5880AA1}" type="pres">
      <dgm:prSet presAssocID="{441E0FC7-7661-442F-A962-48A7FE6AA13A}" presName="rootComposite" presStyleCnt="0"/>
      <dgm:spPr/>
    </dgm:pt>
    <dgm:pt modelId="{0D171B6E-F900-4CF9-88E0-BCC64C91A725}" type="pres">
      <dgm:prSet presAssocID="{441E0FC7-7661-442F-A962-48A7FE6AA13A}" presName="rootText" presStyleLbl="node2" presStyleIdx="1" presStyleCnt="3" custLinFactNeighborY="35924">
        <dgm:presLayoutVars>
          <dgm:chPref val="3"/>
        </dgm:presLayoutVars>
      </dgm:prSet>
      <dgm:spPr>
        <a:prstGeom prst="flowChartAlternateProcess">
          <a:avLst/>
        </a:prstGeom>
      </dgm:spPr>
    </dgm:pt>
    <dgm:pt modelId="{457E24BC-69BA-40BE-9A22-BC609422989F}" type="pres">
      <dgm:prSet presAssocID="{441E0FC7-7661-442F-A962-48A7FE6AA13A}" presName="rootConnector" presStyleLbl="node2" presStyleIdx="1" presStyleCnt="3"/>
      <dgm:spPr/>
    </dgm:pt>
    <dgm:pt modelId="{EDC15703-68A9-43C9-91CB-5CEAA9F67E51}" type="pres">
      <dgm:prSet presAssocID="{441E0FC7-7661-442F-A962-48A7FE6AA13A}" presName="hierChild4" presStyleCnt="0"/>
      <dgm:spPr/>
    </dgm:pt>
    <dgm:pt modelId="{864AA64B-6059-4025-9586-90C4C162FCAD}" type="pres">
      <dgm:prSet presAssocID="{441E0FC7-7661-442F-A962-48A7FE6AA13A}" presName="hierChild5" presStyleCnt="0"/>
      <dgm:spPr/>
    </dgm:pt>
    <dgm:pt modelId="{2A8B2FCC-EED3-4BFF-BD96-89AAD82CD2CE}" type="pres">
      <dgm:prSet presAssocID="{E8AD9B7F-8166-4722-8C26-0F8CDC145F66}" presName="Name37" presStyleLbl="parChTrans1D2" presStyleIdx="2" presStyleCnt="3"/>
      <dgm:spPr/>
    </dgm:pt>
    <dgm:pt modelId="{BB9919E1-4CE6-415B-8B1E-B6417AC1DA0B}" type="pres">
      <dgm:prSet presAssocID="{46B110CA-FA2D-488F-A464-3B945A770B1E}" presName="hierRoot2" presStyleCnt="0">
        <dgm:presLayoutVars>
          <dgm:hierBranch val="init"/>
        </dgm:presLayoutVars>
      </dgm:prSet>
      <dgm:spPr/>
    </dgm:pt>
    <dgm:pt modelId="{4C1835D1-8FDF-4883-B407-9E1AE29FF603}" type="pres">
      <dgm:prSet presAssocID="{46B110CA-FA2D-488F-A464-3B945A770B1E}" presName="rootComposite" presStyleCnt="0"/>
      <dgm:spPr/>
    </dgm:pt>
    <dgm:pt modelId="{2212133D-E2AD-42CB-ACB2-6B5E9A159EC5}" type="pres">
      <dgm:prSet presAssocID="{46B110CA-FA2D-488F-A464-3B945A770B1E}" presName="rootText" presStyleLbl="node2" presStyleIdx="2" presStyleCnt="3" custLinFactNeighborX="-556" custLinFactNeighborY="35924">
        <dgm:presLayoutVars>
          <dgm:chPref val="3"/>
        </dgm:presLayoutVars>
      </dgm:prSet>
      <dgm:spPr>
        <a:prstGeom prst="flowChartAlternateProcess">
          <a:avLst/>
        </a:prstGeom>
      </dgm:spPr>
    </dgm:pt>
    <dgm:pt modelId="{EA65460D-71D1-4DE4-B18B-E7A14BD72B6F}" type="pres">
      <dgm:prSet presAssocID="{46B110CA-FA2D-488F-A464-3B945A770B1E}" presName="rootConnector" presStyleLbl="node2" presStyleIdx="2" presStyleCnt="3"/>
      <dgm:spPr/>
    </dgm:pt>
    <dgm:pt modelId="{DA8F6329-35D2-456B-A96A-B6D8B999F631}" type="pres">
      <dgm:prSet presAssocID="{46B110CA-FA2D-488F-A464-3B945A770B1E}" presName="hierChild4" presStyleCnt="0"/>
      <dgm:spPr/>
    </dgm:pt>
    <dgm:pt modelId="{66ECC68F-6204-467B-924C-8A555360A63C}" type="pres">
      <dgm:prSet presAssocID="{46B110CA-FA2D-488F-A464-3B945A770B1E}" presName="hierChild5" presStyleCnt="0"/>
      <dgm:spPr/>
    </dgm:pt>
    <dgm:pt modelId="{78331FF6-20A5-4583-A9FB-4B7173388104}" type="pres">
      <dgm:prSet presAssocID="{CB1F9A8E-2AC6-4473-B9EB-E059DA188A7D}" presName="hierChild3" presStyleCnt="0"/>
      <dgm:spPr/>
    </dgm:pt>
  </dgm:ptLst>
  <dgm:cxnLst>
    <dgm:cxn modelId="{70493101-B684-4DB6-B65F-F802F3A40A3D}" srcId="{57F148E5-F73A-488F-9258-2EF034142B60}" destId="{CB1F9A8E-2AC6-4473-B9EB-E059DA188A7D}" srcOrd="0" destOrd="0" parTransId="{49AC02BB-15CC-404A-87F6-5B3354C18C2C}" sibTransId="{419A63B2-1D8E-4C7A-B801-50EEFF73E97B}"/>
    <dgm:cxn modelId="{5157BE0D-0C8A-43DB-AF35-485BDABA33D7}" type="presOf" srcId="{CB1F9A8E-2AC6-4473-B9EB-E059DA188A7D}" destId="{55AA13B5-9CF5-45D0-87E7-240CB911D2E8}" srcOrd="0" destOrd="0" presId="urn:microsoft.com/office/officeart/2005/8/layout/orgChart1"/>
    <dgm:cxn modelId="{83E38E28-DE4E-43E5-834F-487ABD07EC06}" type="presOf" srcId="{441E0FC7-7661-442F-A962-48A7FE6AA13A}" destId="{0D171B6E-F900-4CF9-88E0-BCC64C91A725}" srcOrd="0" destOrd="0" presId="urn:microsoft.com/office/officeart/2005/8/layout/orgChart1"/>
    <dgm:cxn modelId="{BDFD3C44-1E17-4FB4-BE1E-B9BD33E692FE}" type="presOf" srcId="{46B110CA-FA2D-488F-A464-3B945A770B1E}" destId="{2212133D-E2AD-42CB-ACB2-6B5E9A159EC5}" srcOrd="0" destOrd="0" presId="urn:microsoft.com/office/officeart/2005/8/layout/orgChart1"/>
    <dgm:cxn modelId="{2CA06453-842E-4DD6-BE7D-9209443B844F}" srcId="{CB1F9A8E-2AC6-4473-B9EB-E059DA188A7D}" destId="{441E0FC7-7661-442F-A962-48A7FE6AA13A}" srcOrd="1" destOrd="0" parTransId="{A6BB5F39-4D9F-4A5B-BDD0-AF2AB9AEA767}" sibTransId="{EF035614-AC74-4E35-AB63-28B37FC3C927}"/>
    <dgm:cxn modelId="{3C70F757-9CD5-43FE-84A3-51C734B8FE67}" type="presOf" srcId="{E8AD9B7F-8166-4722-8C26-0F8CDC145F66}" destId="{2A8B2FCC-EED3-4BFF-BD96-89AAD82CD2CE}" srcOrd="0" destOrd="0" presId="urn:microsoft.com/office/officeart/2005/8/layout/orgChart1"/>
    <dgm:cxn modelId="{4766DD90-464D-4741-9AA1-EE720E5A862F}" type="presOf" srcId="{441E0FC7-7661-442F-A962-48A7FE6AA13A}" destId="{457E24BC-69BA-40BE-9A22-BC609422989F}" srcOrd="1" destOrd="0" presId="urn:microsoft.com/office/officeart/2005/8/layout/orgChart1"/>
    <dgm:cxn modelId="{A3FD04AA-EA5B-4B81-BDDC-7B4F5DF4C52A}" type="presOf" srcId="{46B110CA-FA2D-488F-A464-3B945A770B1E}" destId="{EA65460D-71D1-4DE4-B18B-E7A14BD72B6F}" srcOrd="1" destOrd="0" presId="urn:microsoft.com/office/officeart/2005/8/layout/orgChart1"/>
    <dgm:cxn modelId="{EC1125B0-BB81-4BBC-8954-415546C6FCAA}" type="presOf" srcId="{A6BB5F39-4D9F-4A5B-BDD0-AF2AB9AEA767}" destId="{CFEF3627-4BF2-4BFF-8E89-38274B055A8E}" srcOrd="0" destOrd="0" presId="urn:microsoft.com/office/officeart/2005/8/layout/orgChart1"/>
    <dgm:cxn modelId="{BBC171B4-EE17-4BBD-96DE-FC81111FE522}" type="presOf" srcId="{CB1F9A8E-2AC6-4473-B9EB-E059DA188A7D}" destId="{B4ABF8F9-A5A8-49F1-AE46-12EBD857A791}" srcOrd="1" destOrd="0" presId="urn:microsoft.com/office/officeart/2005/8/layout/orgChart1"/>
    <dgm:cxn modelId="{113126BF-DB92-4844-BDE5-06F161ACE456}" type="presOf" srcId="{57F148E5-F73A-488F-9258-2EF034142B60}" destId="{A713153C-B6B1-4506-8AAD-C0B8833959D0}" srcOrd="0" destOrd="0" presId="urn:microsoft.com/office/officeart/2005/8/layout/orgChart1"/>
    <dgm:cxn modelId="{A1C3A5C1-1139-442A-9C1C-459563A0F0F5}" type="presOf" srcId="{F59D5DC0-D7A4-49BB-86D4-0E99B875AD6E}" destId="{7BC406F8-9552-4397-9832-7ECFF438B610}" srcOrd="0" destOrd="0" presId="urn:microsoft.com/office/officeart/2005/8/layout/orgChart1"/>
    <dgm:cxn modelId="{7B2163C9-C9AA-4EAA-8730-03566F7CF011}" type="presOf" srcId="{0E31248E-E6DA-4BBF-8DA2-49A75EF36DE0}" destId="{B9C7E9D9-C0A8-409E-961F-BA8EB76B236C}" srcOrd="1" destOrd="0" presId="urn:microsoft.com/office/officeart/2005/8/layout/orgChart1"/>
    <dgm:cxn modelId="{31EE4BD4-F876-469F-B750-3A39CBC58BD5}" srcId="{CB1F9A8E-2AC6-4473-B9EB-E059DA188A7D}" destId="{0E31248E-E6DA-4BBF-8DA2-49A75EF36DE0}" srcOrd="0" destOrd="0" parTransId="{F59D5DC0-D7A4-49BB-86D4-0E99B875AD6E}" sibTransId="{23B99AF6-393E-4C7A-A562-D027D32CA558}"/>
    <dgm:cxn modelId="{B18596DE-E38F-4EDA-9B21-15019B49D167}" type="presOf" srcId="{0E31248E-E6DA-4BBF-8DA2-49A75EF36DE0}" destId="{C41D9FD9-8BE0-4008-91CD-F6ED7E504CC0}" srcOrd="0" destOrd="0" presId="urn:microsoft.com/office/officeart/2005/8/layout/orgChart1"/>
    <dgm:cxn modelId="{9C7FD8FF-D7BE-4967-B838-662170A533B7}" srcId="{CB1F9A8E-2AC6-4473-B9EB-E059DA188A7D}" destId="{46B110CA-FA2D-488F-A464-3B945A770B1E}" srcOrd="2" destOrd="0" parTransId="{E8AD9B7F-8166-4722-8C26-0F8CDC145F66}" sibTransId="{265A8486-EE25-4D2D-9DA6-5238CE3DB4F0}"/>
    <dgm:cxn modelId="{E0F3FB58-E3E7-463C-BA95-35FC7CF85F5B}" type="presParOf" srcId="{A713153C-B6B1-4506-8AAD-C0B8833959D0}" destId="{84CF4ACE-207A-468E-AE90-5FF811E20C31}" srcOrd="0" destOrd="0" presId="urn:microsoft.com/office/officeart/2005/8/layout/orgChart1"/>
    <dgm:cxn modelId="{62EF2417-3938-423F-AA0B-23503A381322}" type="presParOf" srcId="{84CF4ACE-207A-468E-AE90-5FF811E20C31}" destId="{6539698D-6FEE-49FB-9FE3-5FC323A74EB3}" srcOrd="0" destOrd="0" presId="urn:microsoft.com/office/officeart/2005/8/layout/orgChart1"/>
    <dgm:cxn modelId="{D971C862-8D97-45FD-9C9F-780F03E8AB24}" type="presParOf" srcId="{6539698D-6FEE-49FB-9FE3-5FC323A74EB3}" destId="{55AA13B5-9CF5-45D0-87E7-240CB911D2E8}" srcOrd="0" destOrd="0" presId="urn:microsoft.com/office/officeart/2005/8/layout/orgChart1"/>
    <dgm:cxn modelId="{636AA659-DE26-4970-8669-0D939BDCA212}" type="presParOf" srcId="{6539698D-6FEE-49FB-9FE3-5FC323A74EB3}" destId="{B4ABF8F9-A5A8-49F1-AE46-12EBD857A791}" srcOrd="1" destOrd="0" presId="urn:microsoft.com/office/officeart/2005/8/layout/orgChart1"/>
    <dgm:cxn modelId="{7BBC5916-D106-4FA2-93F3-71551DC562E1}" type="presParOf" srcId="{84CF4ACE-207A-468E-AE90-5FF811E20C31}" destId="{8D3512BC-20A1-4DEA-B1FE-77CBA8AD923F}" srcOrd="1" destOrd="0" presId="urn:microsoft.com/office/officeart/2005/8/layout/orgChart1"/>
    <dgm:cxn modelId="{4DDAC8A5-EF74-403D-B348-1FF9DD674ADE}" type="presParOf" srcId="{8D3512BC-20A1-4DEA-B1FE-77CBA8AD923F}" destId="{7BC406F8-9552-4397-9832-7ECFF438B610}" srcOrd="0" destOrd="0" presId="urn:microsoft.com/office/officeart/2005/8/layout/orgChart1"/>
    <dgm:cxn modelId="{DDF874D6-15C7-458F-957A-199E17B2A6D9}" type="presParOf" srcId="{8D3512BC-20A1-4DEA-B1FE-77CBA8AD923F}" destId="{094E4F03-ABEE-4F5D-B3A7-894B0266E4A4}" srcOrd="1" destOrd="0" presId="urn:microsoft.com/office/officeart/2005/8/layout/orgChart1"/>
    <dgm:cxn modelId="{1AC494C7-0CD1-4247-8F36-4C9A5A23477F}" type="presParOf" srcId="{094E4F03-ABEE-4F5D-B3A7-894B0266E4A4}" destId="{38DBF974-72CA-49DC-B458-7C4989B5B383}" srcOrd="0" destOrd="0" presId="urn:microsoft.com/office/officeart/2005/8/layout/orgChart1"/>
    <dgm:cxn modelId="{C1233133-F4FE-4D95-A332-751503522AE9}" type="presParOf" srcId="{38DBF974-72CA-49DC-B458-7C4989B5B383}" destId="{C41D9FD9-8BE0-4008-91CD-F6ED7E504CC0}" srcOrd="0" destOrd="0" presId="urn:microsoft.com/office/officeart/2005/8/layout/orgChart1"/>
    <dgm:cxn modelId="{D71CD32F-ABA9-4399-9EE9-A3D9D687F403}" type="presParOf" srcId="{38DBF974-72CA-49DC-B458-7C4989B5B383}" destId="{B9C7E9D9-C0A8-409E-961F-BA8EB76B236C}" srcOrd="1" destOrd="0" presId="urn:microsoft.com/office/officeart/2005/8/layout/orgChart1"/>
    <dgm:cxn modelId="{E26610AF-9039-4B66-955F-795D397E52F6}" type="presParOf" srcId="{094E4F03-ABEE-4F5D-B3A7-894B0266E4A4}" destId="{8E0AECE2-B7D2-436B-8E51-3C82E3F6A69A}" srcOrd="1" destOrd="0" presId="urn:microsoft.com/office/officeart/2005/8/layout/orgChart1"/>
    <dgm:cxn modelId="{06D0B4FE-186D-465B-9347-885E1CBF4B6E}" type="presParOf" srcId="{094E4F03-ABEE-4F5D-B3A7-894B0266E4A4}" destId="{8A94E566-0AB5-4B7C-BC37-AE56057E4DDA}" srcOrd="2" destOrd="0" presId="urn:microsoft.com/office/officeart/2005/8/layout/orgChart1"/>
    <dgm:cxn modelId="{FB6E6DF6-E260-495E-BBC4-2C7B33613AFD}" type="presParOf" srcId="{8D3512BC-20A1-4DEA-B1FE-77CBA8AD923F}" destId="{CFEF3627-4BF2-4BFF-8E89-38274B055A8E}" srcOrd="2" destOrd="0" presId="urn:microsoft.com/office/officeart/2005/8/layout/orgChart1"/>
    <dgm:cxn modelId="{F2253AA8-C8A1-48A5-A603-374B83E7AB26}" type="presParOf" srcId="{8D3512BC-20A1-4DEA-B1FE-77CBA8AD923F}" destId="{B5E77A2F-76EC-4F43-9643-834F63836149}" srcOrd="3" destOrd="0" presId="urn:microsoft.com/office/officeart/2005/8/layout/orgChart1"/>
    <dgm:cxn modelId="{D49C160A-3D86-4C1F-B934-B0E811992261}" type="presParOf" srcId="{B5E77A2F-76EC-4F43-9643-834F63836149}" destId="{EFB4CEE0-B7A5-4212-ABB2-F37AA5880AA1}" srcOrd="0" destOrd="0" presId="urn:microsoft.com/office/officeart/2005/8/layout/orgChart1"/>
    <dgm:cxn modelId="{71DA4682-2F29-4C81-9DC8-C79B027A8B0C}" type="presParOf" srcId="{EFB4CEE0-B7A5-4212-ABB2-F37AA5880AA1}" destId="{0D171B6E-F900-4CF9-88E0-BCC64C91A725}" srcOrd="0" destOrd="0" presId="urn:microsoft.com/office/officeart/2005/8/layout/orgChart1"/>
    <dgm:cxn modelId="{B6C871F4-068C-486D-8B28-8DB8185B7B16}" type="presParOf" srcId="{EFB4CEE0-B7A5-4212-ABB2-F37AA5880AA1}" destId="{457E24BC-69BA-40BE-9A22-BC609422989F}" srcOrd="1" destOrd="0" presId="urn:microsoft.com/office/officeart/2005/8/layout/orgChart1"/>
    <dgm:cxn modelId="{D733755B-64B8-4B48-B820-188A69D9952F}" type="presParOf" srcId="{B5E77A2F-76EC-4F43-9643-834F63836149}" destId="{EDC15703-68A9-43C9-91CB-5CEAA9F67E51}" srcOrd="1" destOrd="0" presId="urn:microsoft.com/office/officeart/2005/8/layout/orgChart1"/>
    <dgm:cxn modelId="{38871602-2A06-44DE-B097-BC9F5FDABED7}" type="presParOf" srcId="{B5E77A2F-76EC-4F43-9643-834F63836149}" destId="{864AA64B-6059-4025-9586-90C4C162FCAD}" srcOrd="2" destOrd="0" presId="urn:microsoft.com/office/officeart/2005/8/layout/orgChart1"/>
    <dgm:cxn modelId="{D676C105-6842-415D-9403-75F300080183}" type="presParOf" srcId="{8D3512BC-20A1-4DEA-B1FE-77CBA8AD923F}" destId="{2A8B2FCC-EED3-4BFF-BD96-89AAD82CD2CE}" srcOrd="4" destOrd="0" presId="urn:microsoft.com/office/officeart/2005/8/layout/orgChart1"/>
    <dgm:cxn modelId="{0D6A05E2-A424-4E23-BBB3-053B214E5B80}" type="presParOf" srcId="{8D3512BC-20A1-4DEA-B1FE-77CBA8AD923F}" destId="{BB9919E1-4CE6-415B-8B1E-B6417AC1DA0B}" srcOrd="5" destOrd="0" presId="urn:microsoft.com/office/officeart/2005/8/layout/orgChart1"/>
    <dgm:cxn modelId="{21583DEC-4E85-409D-9461-8777F65F813F}" type="presParOf" srcId="{BB9919E1-4CE6-415B-8B1E-B6417AC1DA0B}" destId="{4C1835D1-8FDF-4883-B407-9E1AE29FF603}" srcOrd="0" destOrd="0" presId="urn:microsoft.com/office/officeart/2005/8/layout/orgChart1"/>
    <dgm:cxn modelId="{EC52CFAF-55ED-42EB-9EB8-318865ACE476}" type="presParOf" srcId="{4C1835D1-8FDF-4883-B407-9E1AE29FF603}" destId="{2212133D-E2AD-42CB-ACB2-6B5E9A159EC5}" srcOrd="0" destOrd="0" presId="urn:microsoft.com/office/officeart/2005/8/layout/orgChart1"/>
    <dgm:cxn modelId="{3187AA4F-A549-4C0F-A86D-DF427106DB23}" type="presParOf" srcId="{4C1835D1-8FDF-4883-B407-9E1AE29FF603}" destId="{EA65460D-71D1-4DE4-B18B-E7A14BD72B6F}" srcOrd="1" destOrd="0" presId="urn:microsoft.com/office/officeart/2005/8/layout/orgChart1"/>
    <dgm:cxn modelId="{11B21073-71D9-4672-82B5-F6F279CAF4E8}" type="presParOf" srcId="{BB9919E1-4CE6-415B-8B1E-B6417AC1DA0B}" destId="{DA8F6329-35D2-456B-A96A-B6D8B999F631}" srcOrd="1" destOrd="0" presId="urn:microsoft.com/office/officeart/2005/8/layout/orgChart1"/>
    <dgm:cxn modelId="{A8F056E6-EF08-48C2-B795-004938175C76}" type="presParOf" srcId="{BB9919E1-4CE6-415B-8B1E-B6417AC1DA0B}" destId="{66ECC68F-6204-467B-924C-8A555360A63C}" srcOrd="2" destOrd="0" presId="urn:microsoft.com/office/officeart/2005/8/layout/orgChart1"/>
    <dgm:cxn modelId="{362297D5-3098-45BF-97AC-2184383BD654}" type="presParOf" srcId="{84CF4ACE-207A-468E-AE90-5FF811E20C31}" destId="{78331FF6-20A5-4583-A9FB-4B7173388104}"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049EF8C-9D01-425B-87D7-1039387380D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E961EB9E-E037-4E43-A981-92AF8291AA92}">
      <dgm:prSet phldrT="[Text]"/>
      <dgm:spPr/>
      <dgm:t>
        <a:bodyPr/>
        <a:lstStyle/>
        <a:p>
          <a:r>
            <a:rPr lang="en-IN" dirty="0"/>
            <a:t>Types of Forms</a:t>
          </a:r>
        </a:p>
      </dgm:t>
    </dgm:pt>
    <dgm:pt modelId="{BA125F4A-EE6C-4B27-891D-8A7E0463C47F}" type="parTrans" cxnId="{F2DAE497-51DB-4C02-A887-E7413B91304C}">
      <dgm:prSet/>
      <dgm:spPr/>
      <dgm:t>
        <a:bodyPr/>
        <a:lstStyle/>
        <a:p>
          <a:endParaRPr lang="en-IN"/>
        </a:p>
      </dgm:t>
    </dgm:pt>
    <dgm:pt modelId="{F541FD1F-D023-44D3-8194-2F3D22AC336F}" type="sibTrans" cxnId="{F2DAE497-51DB-4C02-A887-E7413B91304C}">
      <dgm:prSet/>
      <dgm:spPr/>
      <dgm:t>
        <a:bodyPr/>
        <a:lstStyle/>
        <a:p>
          <a:endParaRPr lang="en-IN"/>
        </a:p>
      </dgm:t>
    </dgm:pt>
    <dgm:pt modelId="{4C23C26D-1603-4D17-B4F3-28A7896C5EE6}">
      <dgm:prSet phldrT="[Text]"/>
      <dgm:spPr/>
      <dgm:t>
        <a:bodyPr/>
        <a:lstStyle/>
        <a:p>
          <a:r>
            <a:rPr lang="en-IN" dirty="0"/>
            <a:t>Template Driven Forms</a:t>
          </a:r>
        </a:p>
      </dgm:t>
    </dgm:pt>
    <dgm:pt modelId="{A984BDFF-3B08-4DD3-BD93-6951B4813585}" type="parTrans" cxnId="{EBDC9FEA-2441-4602-B520-CD1CEF049A0D}">
      <dgm:prSet/>
      <dgm:spPr/>
      <dgm:t>
        <a:bodyPr/>
        <a:lstStyle/>
        <a:p>
          <a:endParaRPr lang="en-IN"/>
        </a:p>
      </dgm:t>
    </dgm:pt>
    <dgm:pt modelId="{A5F4FD32-7CA8-400F-9C0D-87C70D1A83F6}" type="sibTrans" cxnId="{EBDC9FEA-2441-4602-B520-CD1CEF049A0D}">
      <dgm:prSet/>
      <dgm:spPr/>
      <dgm:t>
        <a:bodyPr/>
        <a:lstStyle/>
        <a:p>
          <a:endParaRPr lang="en-IN"/>
        </a:p>
      </dgm:t>
    </dgm:pt>
    <dgm:pt modelId="{833AB29F-5959-4DB2-B9FB-56A5E43E55CE}">
      <dgm:prSet phldrT="[Text]"/>
      <dgm:spPr/>
      <dgm:t>
        <a:bodyPr/>
        <a:lstStyle/>
        <a:p>
          <a:r>
            <a:rPr lang="en-IN" dirty="0"/>
            <a:t>Reactive Forms</a:t>
          </a:r>
        </a:p>
      </dgm:t>
    </dgm:pt>
    <dgm:pt modelId="{18008487-C082-4224-B7F0-96D278938964}" type="parTrans" cxnId="{90E5A8DE-40A0-4A55-820C-9272E60992DE}">
      <dgm:prSet/>
      <dgm:spPr/>
      <dgm:t>
        <a:bodyPr/>
        <a:lstStyle/>
        <a:p>
          <a:endParaRPr lang="en-IN"/>
        </a:p>
      </dgm:t>
    </dgm:pt>
    <dgm:pt modelId="{9B98682E-A004-475E-9ED5-0B7725CD256A}" type="sibTrans" cxnId="{90E5A8DE-40A0-4A55-820C-9272E60992DE}">
      <dgm:prSet/>
      <dgm:spPr/>
      <dgm:t>
        <a:bodyPr/>
        <a:lstStyle/>
        <a:p>
          <a:endParaRPr lang="en-IN"/>
        </a:p>
      </dgm:t>
    </dgm:pt>
    <dgm:pt modelId="{9B534C5B-1D7A-4B08-B497-795EBB93DE33}" type="pres">
      <dgm:prSet presAssocID="{A049EF8C-9D01-425B-87D7-1039387380D7}" presName="hierChild1" presStyleCnt="0">
        <dgm:presLayoutVars>
          <dgm:chPref val="1"/>
          <dgm:dir/>
          <dgm:animOne val="branch"/>
          <dgm:animLvl val="lvl"/>
          <dgm:resizeHandles/>
        </dgm:presLayoutVars>
      </dgm:prSet>
      <dgm:spPr/>
    </dgm:pt>
    <dgm:pt modelId="{F7FA728B-3133-47B9-AE99-1E78467DE387}" type="pres">
      <dgm:prSet presAssocID="{E961EB9E-E037-4E43-A981-92AF8291AA92}" presName="hierRoot1" presStyleCnt="0"/>
      <dgm:spPr/>
    </dgm:pt>
    <dgm:pt modelId="{6B6AF2AD-B069-4D0E-B7AC-B30F6CF85116}" type="pres">
      <dgm:prSet presAssocID="{E961EB9E-E037-4E43-A981-92AF8291AA92}" presName="composite" presStyleCnt="0"/>
      <dgm:spPr/>
    </dgm:pt>
    <dgm:pt modelId="{88668A2E-4E60-4520-888C-E96489CF78FB}" type="pres">
      <dgm:prSet presAssocID="{E961EB9E-E037-4E43-A981-92AF8291AA92}" presName="background" presStyleLbl="node0" presStyleIdx="0" presStyleCnt="1"/>
      <dgm:spPr/>
    </dgm:pt>
    <dgm:pt modelId="{D7276E7D-0AEC-455D-8750-3DC4F9AD1B42}" type="pres">
      <dgm:prSet presAssocID="{E961EB9E-E037-4E43-A981-92AF8291AA92}" presName="text" presStyleLbl="fgAcc0" presStyleIdx="0" presStyleCnt="1">
        <dgm:presLayoutVars>
          <dgm:chPref val="3"/>
        </dgm:presLayoutVars>
      </dgm:prSet>
      <dgm:spPr/>
    </dgm:pt>
    <dgm:pt modelId="{E324511A-6AC7-40A3-BDCA-5EA9E175F920}" type="pres">
      <dgm:prSet presAssocID="{E961EB9E-E037-4E43-A981-92AF8291AA92}" presName="hierChild2" presStyleCnt="0"/>
      <dgm:spPr/>
    </dgm:pt>
    <dgm:pt modelId="{2B61103C-94F6-4B64-B627-21A63FC3AF63}" type="pres">
      <dgm:prSet presAssocID="{A984BDFF-3B08-4DD3-BD93-6951B4813585}" presName="Name10" presStyleLbl="parChTrans1D2" presStyleIdx="0" presStyleCnt="2"/>
      <dgm:spPr/>
    </dgm:pt>
    <dgm:pt modelId="{5856574D-09FB-4C39-8CDE-3F9C3428497D}" type="pres">
      <dgm:prSet presAssocID="{4C23C26D-1603-4D17-B4F3-28A7896C5EE6}" presName="hierRoot2" presStyleCnt="0"/>
      <dgm:spPr/>
    </dgm:pt>
    <dgm:pt modelId="{2597EC4B-1C0D-45CE-AE73-03B6105B283A}" type="pres">
      <dgm:prSet presAssocID="{4C23C26D-1603-4D17-B4F3-28A7896C5EE6}" presName="composite2" presStyleCnt="0"/>
      <dgm:spPr/>
    </dgm:pt>
    <dgm:pt modelId="{8211FDD8-2EF8-4A99-9D34-41CA6744331A}" type="pres">
      <dgm:prSet presAssocID="{4C23C26D-1603-4D17-B4F3-28A7896C5EE6}" presName="background2" presStyleLbl="node2" presStyleIdx="0" presStyleCnt="2"/>
      <dgm:spPr/>
    </dgm:pt>
    <dgm:pt modelId="{B9755B9A-ABE4-49EC-9CD8-834D26AEFC51}" type="pres">
      <dgm:prSet presAssocID="{4C23C26D-1603-4D17-B4F3-28A7896C5EE6}" presName="text2" presStyleLbl="fgAcc2" presStyleIdx="0" presStyleCnt="2" custLinFactNeighborX="-42629" custLinFactNeighborY="142">
        <dgm:presLayoutVars>
          <dgm:chPref val="3"/>
        </dgm:presLayoutVars>
      </dgm:prSet>
      <dgm:spPr/>
    </dgm:pt>
    <dgm:pt modelId="{5A51D35C-054E-4A4B-A9F8-7511365ECEB6}" type="pres">
      <dgm:prSet presAssocID="{4C23C26D-1603-4D17-B4F3-28A7896C5EE6}" presName="hierChild3" presStyleCnt="0"/>
      <dgm:spPr/>
    </dgm:pt>
    <dgm:pt modelId="{D3C432FD-02CF-46E5-B0F3-2167A44176B1}" type="pres">
      <dgm:prSet presAssocID="{18008487-C082-4224-B7F0-96D278938964}" presName="Name10" presStyleLbl="parChTrans1D2" presStyleIdx="1" presStyleCnt="2"/>
      <dgm:spPr/>
    </dgm:pt>
    <dgm:pt modelId="{ACE7A2AD-2386-4C12-8E61-083A00EE24CC}" type="pres">
      <dgm:prSet presAssocID="{833AB29F-5959-4DB2-B9FB-56A5E43E55CE}" presName="hierRoot2" presStyleCnt="0"/>
      <dgm:spPr/>
    </dgm:pt>
    <dgm:pt modelId="{15E645A6-DCBB-4703-B5F6-5CBD2A936CE4}" type="pres">
      <dgm:prSet presAssocID="{833AB29F-5959-4DB2-B9FB-56A5E43E55CE}" presName="composite2" presStyleCnt="0"/>
      <dgm:spPr/>
    </dgm:pt>
    <dgm:pt modelId="{6ADFF716-0054-4D8E-9DA7-BFE47162EFFD}" type="pres">
      <dgm:prSet presAssocID="{833AB29F-5959-4DB2-B9FB-56A5E43E55CE}" presName="background2" presStyleLbl="node2" presStyleIdx="1" presStyleCnt="2"/>
      <dgm:spPr/>
    </dgm:pt>
    <dgm:pt modelId="{161037F9-FBCB-4005-8FC1-9F7C26E7CB4D}" type="pres">
      <dgm:prSet presAssocID="{833AB29F-5959-4DB2-B9FB-56A5E43E55CE}" presName="text2" presStyleLbl="fgAcc2" presStyleIdx="1" presStyleCnt="2" custLinFactNeighborX="27366" custLinFactNeighborY="5478">
        <dgm:presLayoutVars>
          <dgm:chPref val="3"/>
        </dgm:presLayoutVars>
      </dgm:prSet>
      <dgm:spPr/>
    </dgm:pt>
    <dgm:pt modelId="{58CBE8F1-2ABA-4C1F-A8C6-68707967E1BA}" type="pres">
      <dgm:prSet presAssocID="{833AB29F-5959-4DB2-B9FB-56A5E43E55CE}" presName="hierChild3" presStyleCnt="0"/>
      <dgm:spPr/>
    </dgm:pt>
  </dgm:ptLst>
  <dgm:cxnLst>
    <dgm:cxn modelId="{B7F86F23-CB52-4970-BAD5-C43C5E2C95E6}" type="presOf" srcId="{18008487-C082-4224-B7F0-96D278938964}" destId="{D3C432FD-02CF-46E5-B0F3-2167A44176B1}" srcOrd="0" destOrd="0" presId="urn:microsoft.com/office/officeart/2005/8/layout/hierarchy1"/>
    <dgm:cxn modelId="{8C3DDB33-D82D-42B9-8C47-CD74D742C029}" type="presOf" srcId="{4C23C26D-1603-4D17-B4F3-28A7896C5EE6}" destId="{B9755B9A-ABE4-49EC-9CD8-834D26AEFC51}" srcOrd="0" destOrd="0" presId="urn:microsoft.com/office/officeart/2005/8/layout/hierarchy1"/>
    <dgm:cxn modelId="{AC797658-713E-441B-9256-73AE5BA8EE1D}" type="presOf" srcId="{A984BDFF-3B08-4DD3-BD93-6951B4813585}" destId="{2B61103C-94F6-4B64-B627-21A63FC3AF63}" srcOrd="0" destOrd="0" presId="urn:microsoft.com/office/officeart/2005/8/layout/hierarchy1"/>
    <dgm:cxn modelId="{F2DAE497-51DB-4C02-A887-E7413B91304C}" srcId="{A049EF8C-9D01-425B-87D7-1039387380D7}" destId="{E961EB9E-E037-4E43-A981-92AF8291AA92}" srcOrd="0" destOrd="0" parTransId="{BA125F4A-EE6C-4B27-891D-8A7E0463C47F}" sibTransId="{F541FD1F-D023-44D3-8194-2F3D22AC336F}"/>
    <dgm:cxn modelId="{72EB31C3-E5BD-4532-A13A-BCB660BA4BA8}" type="presOf" srcId="{A049EF8C-9D01-425B-87D7-1039387380D7}" destId="{9B534C5B-1D7A-4B08-B497-795EBB93DE33}" srcOrd="0" destOrd="0" presId="urn:microsoft.com/office/officeart/2005/8/layout/hierarchy1"/>
    <dgm:cxn modelId="{90E5A8DE-40A0-4A55-820C-9272E60992DE}" srcId="{E961EB9E-E037-4E43-A981-92AF8291AA92}" destId="{833AB29F-5959-4DB2-B9FB-56A5E43E55CE}" srcOrd="1" destOrd="0" parTransId="{18008487-C082-4224-B7F0-96D278938964}" sibTransId="{9B98682E-A004-475E-9ED5-0B7725CD256A}"/>
    <dgm:cxn modelId="{EBDC9FEA-2441-4602-B520-CD1CEF049A0D}" srcId="{E961EB9E-E037-4E43-A981-92AF8291AA92}" destId="{4C23C26D-1603-4D17-B4F3-28A7896C5EE6}" srcOrd="0" destOrd="0" parTransId="{A984BDFF-3B08-4DD3-BD93-6951B4813585}" sibTransId="{A5F4FD32-7CA8-400F-9C0D-87C70D1A83F6}"/>
    <dgm:cxn modelId="{30EE9DF1-DD39-4C91-BD7C-928675D7D67C}" type="presOf" srcId="{E961EB9E-E037-4E43-A981-92AF8291AA92}" destId="{D7276E7D-0AEC-455D-8750-3DC4F9AD1B42}" srcOrd="0" destOrd="0" presId="urn:microsoft.com/office/officeart/2005/8/layout/hierarchy1"/>
    <dgm:cxn modelId="{0BA779FF-999A-4379-9FD2-33CAE4CAC7AA}" type="presOf" srcId="{833AB29F-5959-4DB2-B9FB-56A5E43E55CE}" destId="{161037F9-FBCB-4005-8FC1-9F7C26E7CB4D}" srcOrd="0" destOrd="0" presId="urn:microsoft.com/office/officeart/2005/8/layout/hierarchy1"/>
    <dgm:cxn modelId="{EF65263C-8E44-4D99-8BDB-2D6C550BC51A}" type="presParOf" srcId="{9B534C5B-1D7A-4B08-B497-795EBB93DE33}" destId="{F7FA728B-3133-47B9-AE99-1E78467DE387}" srcOrd="0" destOrd="0" presId="urn:microsoft.com/office/officeart/2005/8/layout/hierarchy1"/>
    <dgm:cxn modelId="{F804CCED-CA6F-4800-98A2-B951D08F81C7}" type="presParOf" srcId="{F7FA728B-3133-47B9-AE99-1E78467DE387}" destId="{6B6AF2AD-B069-4D0E-B7AC-B30F6CF85116}" srcOrd="0" destOrd="0" presId="urn:microsoft.com/office/officeart/2005/8/layout/hierarchy1"/>
    <dgm:cxn modelId="{37BFCE57-5019-479C-928B-B2C06BAED62E}" type="presParOf" srcId="{6B6AF2AD-B069-4D0E-B7AC-B30F6CF85116}" destId="{88668A2E-4E60-4520-888C-E96489CF78FB}" srcOrd="0" destOrd="0" presId="urn:microsoft.com/office/officeart/2005/8/layout/hierarchy1"/>
    <dgm:cxn modelId="{7093CC6F-FB13-43CC-B013-4B9428B6DBB6}" type="presParOf" srcId="{6B6AF2AD-B069-4D0E-B7AC-B30F6CF85116}" destId="{D7276E7D-0AEC-455D-8750-3DC4F9AD1B42}" srcOrd="1" destOrd="0" presId="urn:microsoft.com/office/officeart/2005/8/layout/hierarchy1"/>
    <dgm:cxn modelId="{DF885872-B93F-45C0-B3B0-4FF0676922B6}" type="presParOf" srcId="{F7FA728B-3133-47B9-AE99-1E78467DE387}" destId="{E324511A-6AC7-40A3-BDCA-5EA9E175F920}" srcOrd="1" destOrd="0" presId="urn:microsoft.com/office/officeart/2005/8/layout/hierarchy1"/>
    <dgm:cxn modelId="{39572B40-63EF-450A-960E-1466D0635F56}" type="presParOf" srcId="{E324511A-6AC7-40A3-BDCA-5EA9E175F920}" destId="{2B61103C-94F6-4B64-B627-21A63FC3AF63}" srcOrd="0" destOrd="0" presId="urn:microsoft.com/office/officeart/2005/8/layout/hierarchy1"/>
    <dgm:cxn modelId="{665273D4-F5EF-4E25-A890-261671A7D7A6}" type="presParOf" srcId="{E324511A-6AC7-40A3-BDCA-5EA9E175F920}" destId="{5856574D-09FB-4C39-8CDE-3F9C3428497D}" srcOrd="1" destOrd="0" presId="urn:microsoft.com/office/officeart/2005/8/layout/hierarchy1"/>
    <dgm:cxn modelId="{2A4F15DE-2A8A-4DD9-9E75-58951DD5793A}" type="presParOf" srcId="{5856574D-09FB-4C39-8CDE-3F9C3428497D}" destId="{2597EC4B-1C0D-45CE-AE73-03B6105B283A}" srcOrd="0" destOrd="0" presId="urn:microsoft.com/office/officeart/2005/8/layout/hierarchy1"/>
    <dgm:cxn modelId="{58D751BA-4976-4130-9B02-928F2B163F48}" type="presParOf" srcId="{2597EC4B-1C0D-45CE-AE73-03B6105B283A}" destId="{8211FDD8-2EF8-4A99-9D34-41CA6744331A}" srcOrd="0" destOrd="0" presId="urn:microsoft.com/office/officeart/2005/8/layout/hierarchy1"/>
    <dgm:cxn modelId="{A431FFA8-B374-4CE8-8839-A90B84B7032A}" type="presParOf" srcId="{2597EC4B-1C0D-45CE-AE73-03B6105B283A}" destId="{B9755B9A-ABE4-49EC-9CD8-834D26AEFC51}" srcOrd="1" destOrd="0" presId="urn:microsoft.com/office/officeart/2005/8/layout/hierarchy1"/>
    <dgm:cxn modelId="{5318A35D-3A4C-4875-A23B-505488E810F5}" type="presParOf" srcId="{5856574D-09FB-4C39-8CDE-3F9C3428497D}" destId="{5A51D35C-054E-4A4B-A9F8-7511365ECEB6}" srcOrd="1" destOrd="0" presId="urn:microsoft.com/office/officeart/2005/8/layout/hierarchy1"/>
    <dgm:cxn modelId="{8D81CAC3-39A8-43FE-B06A-B679BF61F86F}" type="presParOf" srcId="{E324511A-6AC7-40A3-BDCA-5EA9E175F920}" destId="{D3C432FD-02CF-46E5-B0F3-2167A44176B1}" srcOrd="2" destOrd="0" presId="urn:microsoft.com/office/officeart/2005/8/layout/hierarchy1"/>
    <dgm:cxn modelId="{9E775354-1A78-4271-A5E7-1A7713A85095}" type="presParOf" srcId="{E324511A-6AC7-40A3-BDCA-5EA9E175F920}" destId="{ACE7A2AD-2386-4C12-8E61-083A00EE24CC}" srcOrd="3" destOrd="0" presId="urn:microsoft.com/office/officeart/2005/8/layout/hierarchy1"/>
    <dgm:cxn modelId="{FFA605E0-E171-41AF-8E0A-6E9EDB9D0C03}" type="presParOf" srcId="{ACE7A2AD-2386-4C12-8E61-083A00EE24CC}" destId="{15E645A6-DCBB-4703-B5F6-5CBD2A936CE4}" srcOrd="0" destOrd="0" presId="urn:microsoft.com/office/officeart/2005/8/layout/hierarchy1"/>
    <dgm:cxn modelId="{AC6799C4-EE13-4D5C-8EF6-8A34D78B95BB}" type="presParOf" srcId="{15E645A6-DCBB-4703-B5F6-5CBD2A936CE4}" destId="{6ADFF716-0054-4D8E-9DA7-BFE47162EFFD}" srcOrd="0" destOrd="0" presId="urn:microsoft.com/office/officeart/2005/8/layout/hierarchy1"/>
    <dgm:cxn modelId="{762E390E-3ADA-48F2-9D71-BC4577AFAABC}" type="presParOf" srcId="{15E645A6-DCBB-4703-B5F6-5CBD2A936CE4}" destId="{161037F9-FBCB-4005-8FC1-9F7C26E7CB4D}" srcOrd="1" destOrd="0" presId="urn:microsoft.com/office/officeart/2005/8/layout/hierarchy1"/>
    <dgm:cxn modelId="{8E60C177-0498-46F9-A872-D6417A48E9BD}" type="presParOf" srcId="{ACE7A2AD-2386-4C12-8E61-083A00EE24CC}" destId="{58CBE8F1-2ABA-4C1F-A8C6-68707967E1BA}"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049EF8C-9D01-425B-87D7-1039387380D7}"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IN"/>
        </a:p>
      </dgm:t>
    </dgm:pt>
    <dgm:pt modelId="{E961EB9E-E037-4E43-A981-92AF8291AA92}">
      <dgm:prSet phldrT="[Text]" custT="1"/>
      <dgm:spPr/>
      <dgm:t>
        <a:bodyPr/>
        <a:lstStyle/>
        <a:p>
          <a:r>
            <a:rPr lang="en-IN" sz="1800" dirty="0" err="1"/>
            <a:t>AbstractControl</a:t>
          </a:r>
          <a:endParaRPr lang="en-IN" sz="1800" dirty="0"/>
        </a:p>
      </dgm:t>
    </dgm:pt>
    <dgm:pt modelId="{BA125F4A-EE6C-4B27-891D-8A7E0463C47F}" type="parTrans" cxnId="{F2DAE497-51DB-4C02-A887-E7413B91304C}">
      <dgm:prSet/>
      <dgm:spPr/>
      <dgm:t>
        <a:bodyPr/>
        <a:lstStyle/>
        <a:p>
          <a:endParaRPr lang="en-IN" sz="1800"/>
        </a:p>
      </dgm:t>
    </dgm:pt>
    <dgm:pt modelId="{F541FD1F-D023-44D3-8194-2F3D22AC336F}" type="sibTrans" cxnId="{F2DAE497-51DB-4C02-A887-E7413B91304C}">
      <dgm:prSet/>
      <dgm:spPr/>
      <dgm:t>
        <a:bodyPr/>
        <a:lstStyle/>
        <a:p>
          <a:endParaRPr lang="en-IN" sz="1800"/>
        </a:p>
      </dgm:t>
    </dgm:pt>
    <dgm:pt modelId="{4C23C26D-1603-4D17-B4F3-28A7896C5EE6}">
      <dgm:prSet phldrT="[Text]" custT="1"/>
      <dgm:spPr/>
      <dgm:t>
        <a:bodyPr/>
        <a:lstStyle/>
        <a:p>
          <a:r>
            <a:rPr lang="en-IN" sz="1800" dirty="0" err="1"/>
            <a:t>FormGroup</a:t>
          </a:r>
          <a:endParaRPr lang="en-IN" sz="1800" dirty="0"/>
        </a:p>
      </dgm:t>
    </dgm:pt>
    <dgm:pt modelId="{A984BDFF-3B08-4DD3-BD93-6951B4813585}" type="parTrans" cxnId="{EBDC9FEA-2441-4602-B520-CD1CEF049A0D}">
      <dgm:prSet/>
      <dgm:spPr/>
      <dgm:t>
        <a:bodyPr/>
        <a:lstStyle/>
        <a:p>
          <a:endParaRPr lang="en-IN" sz="1800"/>
        </a:p>
      </dgm:t>
    </dgm:pt>
    <dgm:pt modelId="{A5F4FD32-7CA8-400F-9C0D-87C70D1A83F6}" type="sibTrans" cxnId="{EBDC9FEA-2441-4602-B520-CD1CEF049A0D}">
      <dgm:prSet/>
      <dgm:spPr/>
      <dgm:t>
        <a:bodyPr/>
        <a:lstStyle/>
        <a:p>
          <a:endParaRPr lang="en-IN" sz="1800"/>
        </a:p>
      </dgm:t>
    </dgm:pt>
    <dgm:pt modelId="{833AB29F-5959-4DB2-B9FB-56A5E43E55CE}">
      <dgm:prSet phldrT="[Text]" custT="1"/>
      <dgm:spPr/>
      <dgm:t>
        <a:bodyPr/>
        <a:lstStyle/>
        <a:p>
          <a:r>
            <a:rPr lang="en-IN" sz="1800" dirty="0" err="1"/>
            <a:t>FormControl</a:t>
          </a:r>
          <a:endParaRPr lang="en-IN" sz="1800" dirty="0"/>
        </a:p>
      </dgm:t>
    </dgm:pt>
    <dgm:pt modelId="{18008487-C082-4224-B7F0-96D278938964}" type="parTrans" cxnId="{90E5A8DE-40A0-4A55-820C-9272E60992DE}">
      <dgm:prSet/>
      <dgm:spPr/>
      <dgm:t>
        <a:bodyPr/>
        <a:lstStyle/>
        <a:p>
          <a:endParaRPr lang="en-IN" sz="1800"/>
        </a:p>
      </dgm:t>
    </dgm:pt>
    <dgm:pt modelId="{9B98682E-A004-475E-9ED5-0B7725CD256A}" type="sibTrans" cxnId="{90E5A8DE-40A0-4A55-820C-9272E60992DE}">
      <dgm:prSet/>
      <dgm:spPr/>
      <dgm:t>
        <a:bodyPr/>
        <a:lstStyle/>
        <a:p>
          <a:endParaRPr lang="en-IN" sz="1800"/>
        </a:p>
      </dgm:t>
    </dgm:pt>
    <dgm:pt modelId="{9B534C5B-1D7A-4B08-B497-795EBB93DE33}" type="pres">
      <dgm:prSet presAssocID="{A049EF8C-9D01-425B-87D7-1039387380D7}" presName="hierChild1" presStyleCnt="0">
        <dgm:presLayoutVars>
          <dgm:chPref val="1"/>
          <dgm:dir/>
          <dgm:animOne val="branch"/>
          <dgm:animLvl val="lvl"/>
          <dgm:resizeHandles/>
        </dgm:presLayoutVars>
      </dgm:prSet>
      <dgm:spPr/>
    </dgm:pt>
    <dgm:pt modelId="{F7FA728B-3133-47B9-AE99-1E78467DE387}" type="pres">
      <dgm:prSet presAssocID="{E961EB9E-E037-4E43-A981-92AF8291AA92}" presName="hierRoot1" presStyleCnt="0"/>
      <dgm:spPr/>
    </dgm:pt>
    <dgm:pt modelId="{6B6AF2AD-B069-4D0E-B7AC-B30F6CF85116}" type="pres">
      <dgm:prSet presAssocID="{E961EB9E-E037-4E43-A981-92AF8291AA92}" presName="composite" presStyleCnt="0"/>
      <dgm:spPr/>
    </dgm:pt>
    <dgm:pt modelId="{88668A2E-4E60-4520-888C-E96489CF78FB}" type="pres">
      <dgm:prSet presAssocID="{E961EB9E-E037-4E43-A981-92AF8291AA92}" presName="background" presStyleLbl="node0" presStyleIdx="0" presStyleCnt="1"/>
      <dgm:spPr/>
    </dgm:pt>
    <dgm:pt modelId="{D7276E7D-0AEC-455D-8750-3DC4F9AD1B42}" type="pres">
      <dgm:prSet presAssocID="{E961EB9E-E037-4E43-A981-92AF8291AA92}" presName="text" presStyleLbl="fgAcc0" presStyleIdx="0" presStyleCnt="1" custScaleX="154755" custScaleY="80120">
        <dgm:presLayoutVars>
          <dgm:chPref val="3"/>
        </dgm:presLayoutVars>
      </dgm:prSet>
      <dgm:spPr/>
    </dgm:pt>
    <dgm:pt modelId="{E324511A-6AC7-40A3-BDCA-5EA9E175F920}" type="pres">
      <dgm:prSet presAssocID="{E961EB9E-E037-4E43-A981-92AF8291AA92}" presName="hierChild2" presStyleCnt="0"/>
      <dgm:spPr/>
    </dgm:pt>
    <dgm:pt modelId="{2B61103C-94F6-4B64-B627-21A63FC3AF63}" type="pres">
      <dgm:prSet presAssocID="{A984BDFF-3B08-4DD3-BD93-6951B4813585}" presName="Name10" presStyleLbl="parChTrans1D2" presStyleIdx="0" presStyleCnt="2" custSzX="2361349" custSzY="467454"/>
      <dgm:spPr/>
    </dgm:pt>
    <dgm:pt modelId="{5856574D-09FB-4C39-8CDE-3F9C3428497D}" type="pres">
      <dgm:prSet presAssocID="{4C23C26D-1603-4D17-B4F3-28A7896C5EE6}" presName="hierRoot2" presStyleCnt="0"/>
      <dgm:spPr/>
    </dgm:pt>
    <dgm:pt modelId="{2597EC4B-1C0D-45CE-AE73-03B6105B283A}" type="pres">
      <dgm:prSet presAssocID="{4C23C26D-1603-4D17-B4F3-28A7896C5EE6}" presName="composite2" presStyleCnt="0"/>
      <dgm:spPr/>
    </dgm:pt>
    <dgm:pt modelId="{8211FDD8-2EF8-4A99-9D34-41CA6744331A}" type="pres">
      <dgm:prSet presAssocID="{4C23C26D-1603-4D17-B4F3-28A7896C5EE6}" presName="background2" presStyleLbl="node2" presStyleIdx="0" presStyleCnt="2"/>
      <dgm:spPr/>
    </dgm:pt>
    <dgm:pt modelId="{B9755B9A-ABE4-49EC-9CD8-834D26AEFC51}" type="pres">
      <dgm:prSet presAssocID="{4C23C26D-1603-4D17-B4F3-28A7896C5EE6}" presName="text2" presStyleLbl="fgAcc2" presStyleIdx="0" presStyleCnt="2" custScaleX="154755" custScaleY="80120" custLinFactNeighborX="-42629" custLinFactNeighborY="142">
        <dgm:presLayoutVars>
          <dgm:chPref val="3"/>
        </dgm:presLayoutVars>
      </dgm:prSet>
      <dgm:spPr/>
    </dgm:pt>
    <dgm:pt modelId="{5A51D35C-054E-4A4B-A9F8-7511365ECEB6}" type="pres">
      <dgm:prSet presAssocID="{4C23C26D-1603-4D17-B4F3-28A7896C5EE6}" presName="hierChild3" presStyleCnt="0"/>
      <dgm:spPr/>
    </dgm:pt>
    <dgm:pt modelId="{D3C432FD-02CF-46E5-B0F3-2167A44176B1}" type="pres">
      <dgm:prSet presAssocID="{18008487-C082-4224-B7F0-96D278938964}" presName="Name10" presStyleLbl="parChTrans1D2" presStyleIdx="1" presStyleCnt="2" custSzX="2013930" custSzY="521746"/>
      <dgm:spPr/>
    </dgm:pt>
    <dgm:pt modelId="{ACE7A2AD-2386-4C12-8E61-083A00EE24CC}" type="pres">
      <dgm:prSet presAssocID="{833AB29F-5959-4DB2-B9FB-56A5E43E55CE}" presName="hierRoot2" presStyleCnt="0"/>
      <dgm:spPr/>
    </dgm:pt>
    <dgm:pt modelId="{15E645A6-DCBB-4703-B5F6-5CBD2A936CE4}" type="pres">
      <dgm:prSet presAssocID="{833AB29F-5959-4DB2-B9FB-56A5E43E55CE}" presName="composite2" presStyleCnt="0"/>
      <dgm:spPr/>
    </dgm:pt>
    <dgm:pt modelId="{6ADFF716-0054-4D8E-9DA7-BFE47162EFFD}" type="pres">
      <dgm:prSet presAssocID="{833AB29F-5959-4DB2-B9FB-56A5E43E55CE}" presName="background2" presStyleLbl="node2" presStyleIdx="1" presStyleCnt="2"/>
      <dgm:spPr/>
    </dgm:pt>
    <dgm:pt modelId="{161037F9-FBCB-4005-8FC1-9F7C26E7CB4D}" type="pres">
      <dgm:prSet presAssocID="{833AB29F-5959-4DB2-B9FB-56A5E43E55CE}" presName="text2" presStyleLbl="fgAcc2" presStyleIdx="1" presStyleCnt="2" custScaleX="154755" custScaleY="80120" custLinFactNeighborX="27366" custLinFactNeighborY="5478">
        <dgm:presLayoutVars>
          <dgm:chPref val="3"/>
        </dgm:presLayoutVars>
      </dgm:prSet>
      <dgm:spPr/>
    </dgm:pt>
    <dgm:pt modelId="{58CBE8F1-2ABA-4C1F-A8C6-68707967E1BA}" type="pres">
      <dgm:prSet presAssocID="{833AB29F-5959-4DB2-B9FB-56A5E43E55CE}" presName="hierChild3" presStyleCnt="0"/>
      <dgm:spPr/>
    </dgm:pt>
  </dgm:ptLst>
  <dgm:cxnLst>
    <dgm:cxn modelId="{B7F86F23-CB52-4970-BAD5-C43C5E2C95E6}" type="presOf" srcId="{18008487-C082-4224-B7F0-96D278938964}" destId="{D3C432FD-02CF-46E5-B0F3-2167A44176B1}" srcOrd="0" destOrd="0" presId="urn:microsoft.com/office/officeart/2005/8/layout/hierarchy1"/>
    <dgm:cxn modelId="{8C3DDB33-D82D-42B9-8C47-CD74D742C029}" type="presOf" srcId="{4C23C26D-1603-4D17-B4F3-28A7896C5EE6}" destId="{B9755B9A-ABE4-49EC-9CD8-834D26AEFC51}" srcOrd="0" destOrd="0" presId="urn:microsoft.com/office/officeart/2005/8/layout/hierarchy1"/>
    <dgm:cxn modelId="{AC797658-713E-441B-9256-73AE5BA8EE1D}" type="presOf" srcId="{A984BDFF-3B08-4DD3-BD93-6951B4813585}" destId="{2B61103C-94F6-4B64-B627-21A63FC3AF63}" srcOrd="0" destOrd="0" presId="urn:microsoft.com/office/officeart/2005/8/layout/hierarchy1"/>
    <dgm:cxn modelId="{F2DAE497-51DB-4C02-A887-E7413B91304C}" srcId="{A049EF8C-9D01-425B-87D7-1039387380D7}" destId="{E961EB9E-E037-4E43-A981-92AF8291AA92}" srcOrd="0" destOrd="0" parTransId="{BA125F4A-EE6C-4B27-891D-8A7E0463C47F}" sibTransId="{F541FD1F-D023-44D3-8194-2F3D22AC336F}"/>
    <dgm:cxn modelId="{72EB31C3-E5BD-4532-A13A-BCB660BA4BA8}" type="presOf" srcId="{A049EF8C-9D01-425B-87D7-1039387380D7}" destId="{9B534C5B-1D7A-4B08-B497-795EBB93DE33}" srcOrd="0" destOrd="0" presId="urn:microsoft.com/office/officeart/2005/8/layout/hierarchy1"/>
    <dgm:cxn modelId="{90E5A8DE-40A0-4A55-820C-9272E60992DE}" srcId="{E961EB9E-E037-4E43-A981-92AF8291AA92}" destId="{833AB29F-5959-4DB2-B9FB-56A5E43E55CE}" srcOrd="1" destOrd="0" parTransId="{18008487-C082-4224-B7F0-96D278938964}" sibTransId="{9B98682E-A004-475E-9ED5-0B7725CD256A}"/>
    <dgm:cxn modelId="{EBDC9FEA-2441-4602-B520-CD1CEF049A0D}" srcId="{E961EB9E-E037-4E43-A981-92AF8291AA92}" destId="{4C23C26D-1603-4D17-B4F3-28A7896C5EE6}" srcOrd="0" destOrd="0" parTransId="{A984BDFF-3B08-4DD3-BD93-6951B4813585}" sibTransId="{A5F4FD32-7CA8-400F-9C0D-87C70D1A83F6}"/>
    <dgm:cxn modelId="{30EE9DF1-DD39-4C91-BD7C-928675D7D67C}" type="presOf" srcId="{E961EB9E-E037-4E43-A981-92AF8291AA92}" destId="{D7276E7D-0AEC-455D-8750-3DC4F9AD1B42}" srcOrd="0" destOrd="0" presId="urn:microsoft.com/office/officeart/2005/8/layout/hierarchy1"/>
    <dgm:cxn modelId="{0BA779FF-999A-4379-9FD2-33CAE4CAC7AA}" type="presOf" srcId="{833AB29F-5959-4DB2-B9FB-56A5E43E55CE}" destId="{161037F9-FBCB-4005-8FC1-9F7C26E7CB4D}" srcOrd="0" destOrd="0" presId="urn:microsoft.com/office/officeart/2005/8/layout/hierarchy1"/>
    <dgm:cxn modelId="{EF65263C-8E44-4D99-8BDB-2D6C550BC51A}" type="presParOf" srcId="{9B534C5B-1D7A-4B08-B497-795EBB93DE33}" destId="{F7FA728B-3133-47B9-AE99-1E78467DE387}" srcOrd="0" destOrd="0" presId="urn:microsoft.com/office/officeart/2005/8/layout/hierarchy1"/>
    <dgm:cxn modelId="{F804CCED-CA6F-4800-98A2-B951D08F81C7}" type="presParOf" srcId="{F7FA728B-3133-47B9-AE99-1E78467DE387}" destId="{6B6AF2AD-B069-4D0E-B7AC-B30F6CF85116}" srcOrd="0" destOrd="0" presId="urn:microsoft.com/office/officeart/2005/8/layout/hierarchy1"/>
    <dgm:cxn modelId="{37BFCE57-5019-479C-928B-B2C06BAED62E}" type="presParOf" srcId="{6B6AF2AD-B069-4D0E-B7AC-B30F6CF85116}" destId="{88668A2E-4E60-4520-888C-E96489CF78FB}" srcOrd="0" destOrd="0" presId="urn:microsoft.com/office/officeart/2005/8/layout/hierarchy1"/>
    <dgm:cxn modelId="{7093CC6F-FB13-43CC-B013-4B9428B6DBB6}" type="presParOf" srcId="{6B6AF2AD-B069-4D0E-B7AC-B30F6CF85116}" destId="{D7276E7D-0AEC-455D-8750-3DC4F9AD1B42}" srcOrd="1" destOrd="0" presId="urn:microsoft.com/office/officeart/2005/8/layout/hierarchy1"/>
    <dgm:cxn modelId="{DF885872-B93F-45C0-B3B0-4FF0676922B6}" type="presParOf" srcId="{F7FA728B-3133-47B9-AE99-1E78467DE387}" destId="{E324511A-6AC7-40A3-BDCA-5EA9E175F920}" srcOrd="1" destOrd="0" presId="urn:microsoft.com/office/officeart/2005/8/layout/hierarchy1"/>
    <dgm:cxn modelId="{39572B40-63EF-450A-960E-1466D0635F56}" type="presParOf" srcId="{E324511A-6AC7-40A3-BDCA-5EA9E175F920}" destId="{2B61103C-94F6-4B64-B627-21A63FC3AF63}" srcOrd="0" destOrd="0" presId="urn:microsoft.com/office/officeart/2005/8/layout/hierarchy1"/>
    <dgm:cxn modelId="{665273D4-F5EF-4E25-A890-261671A7D7A6}" type="presParOf" srcId="{E324511A-6AC7-40A3-BDCA-5EA9E175F920}" destId="{5856574D-09FB-4C39-8CDE-3F9C3428497D}" srcOrd="1" destOrd="0" presId="urn:microsoft.com/office/officeart/2005/8/layout/hierarchy1"/>
    <dgm:cxn modelId="{2A4F15DE-2A8A-4DD9-9E75-58951DD5793A}" type="presParOf" srcId="{5856574D-09FB-4C39-8CDE-3F9C3428497D}" destId="{2597EC4B-1C0D-45CE-AE73-03B6105B283A}" srcOrd="0" destOrd="0" presId="urn:microsoft.com/office/officeart/2005/8/layout/hierarchy1"/>
    <dgm:cxn modelId="{58D751BA-4976-4130-9B02-928F2B163F48}" type="presParOf" srcId="{2597EC4B-1C0D-45CE-AE73-03B6105B283A}" destId="{8211FDD8-2EF8-4A99-9D34-41CA6744331A}" srcOrd="0" destOrd="0" presId="urn:microsoft.com/office/officeart/2005/8/layout/hierarchy1"/>
    <dgm:cxn modelId="{A431FFA8-B374-4CE8-8839-A90B84B7032A}" type="presParOf" srcId="{2597EC4B-1C0D-45CE-AE73-03B6105B283A}" destId="{B9755B9A-ABE4-49EC-9CD8-834D26AEFC51}" srcOrd="1" destOrd="0" presId="urn:microsoft.com/office/officeart/2005/8/layout/hierarchy1"/>
    <dgm:cxn modelId="{5318A35D-3A4C-4875-A23B-505488E810F5}" type="presParOf" srcId="{5856574D-09FB-4C39-8CDE-3F9C3428497D}" destId="{5A51D35C-054E-4A4B-A9F8-7511365ECEB6}" srcOrd="1" destOrd="0" presId="urn:microsoft.com/office/officeart/2005/8/layout/hierarchy1"/>
    <dgm:cxn modelId="{8D81CAC3-39A8-43FE-B06A-B679BF61F86F}" type="presParOf" srcId="{E324511A-6AC7-40A3-BDCA-5EA9E175F920}" destId="{D3C432FD-02CF-46E5-B0F3-2167A44176B1}" srcOrd="2" destOrd="0" presId="urn:microsoft.com/office/officeart/2005/8/layout/hierarchy1"/>
    <dgm:cxn modelId="{9E775354-1A78-4271-A5E7-1A7713A85095}" type="presParOf" srcId="{E324511A-6AC7-40A3-BDCA-5EA9E175F920}" destId="{ACE7A2AD-2386-4C12-8E61-083A00EE24CC}" srcOrd="3" destOrd="0" presId="urn:microsoft.com/office/officeart/2005/8/layout/hierarchy1"/>
    <dgm:cxn modelId="{FFA605E0-E171-41AF-8E0A-6E9EDB9D0C03}" type="presParOf" srcId="{ACE7A2AD-2386-4C12-8E61-083A00EE24CC}" destId="{15E645A6-DCBB-4703-B5F6-5CBD2A936CE4}" srcOrd="0" destOrd="0" presId="urn:microsoft.com/office/officeart/2005/8/layout/hierarchy1"/>
    <dgm:cxn modelId="{AC6799C4-EE13-4D5C-8EF6-8A34D78B95BB}" type="presParOf" srcId="{15E645A6-DCBB-4703-B5F6-5CBD2A936CE4}" destId="{6ADFF716-0054-4D8E-9DA7-BFE47162EFFD}" srcOrd="0" destOrd="0" presId="urn:microsoft.com/office/officeart/2005/8/layout/hierarchy1"/>
    <dgm:cxn modelId="{762E390E-3ADA-48F2-9D71-BC4577AFAABC}" type="presParOf" srcId="{15E645A6-DCBB-4703-B5F6-5CBD2A936CE4}" destId="{161037F9-FBCB-4005-8FC1-9F7C26E7CB4D}" srcOrd="1" destOrd="0" presId="urn:microsoft.com/office/officeart/2005/8/layout/hierarchy1"/>
    <dgm:cxn modelId="{8E60C177-0498-46F9-A872-D6417A48E9BD}" type="presParOf" srcId="{ACE7A2AD-2386-4C12-8E61-083A00EE24CC}" destId="{58CBE8F1-2ABA-4C1F-A8C6-68707967E1BA}"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861E9AD-1C93-47D4-92D9-B84A0B399B9F}" type="doc">
      <dgm:prSet loTypeId="urn:diagrams.loki3.com/VaryingWidthList" loCatId="list" qsTypeId="urn:microsoft.com/office/officeart/2005/8/quickstyle/simple1" qsCatId="simple" csTypeId="urn:microsoft.com/office/officeart/2005/8/colors/colorful1" csCatId="colorful" phldr="1"/>
      <dgm:spPr/>
    </dgm:pt>
    <dgm:pt modelId="{CED241EA-793E-4B10-83B2-0BE26943879B}">
      <dgm:prSet phldrT="[Text]" custT="1"/>
      <dgm:spPr/>
      <dgm:t>
        <a:bodyPr/>
        <a:lstStyle/>
        <a:p>
          <a:r>
            <a:rPr lang="en-IN" sz="1800" dirty="0"/>
            <a:t>value</a:t>
          </a:r>
        </a:p>
      </dgm:t>
    </dgm:pt>
    <dgm:pt modelId="{6A6B2FAD-7249-41EF-BE1F-97C69760DA69}" type="parTrans" cxnId="{868AA35B-5FD8-48E5-A89F-3C5938AB445E}">
      <dgm:prSet/>
      <dgm:spPr/>
      <dgm:t>
        <a:bodyPr/>
        <a:lstStyle/>
        <a:p>
          <a:endParaRPr lang="en-IN" sz="1800"/>
        </a:p>
      </dgm:t>
    </dgm:pt>
    <dgm:pt modelId="{BB7F78F9-4AB0-47EE-8BED-C24B4CB87420}" type="sibTrans" cxnId="{868AA35B-5FD8-48E5-A89F-3C5938AB445E}">
      <dgm:prSet/>
      <dgm:spPr/>
      <dgm:t>
        <a:bodyPr/>
        <a:lstStyle/>
        <a:p>
          <a:endParaRPr lang="en-IN" sz="1800"/>
        </a:p>
      </dgm:t>
    </dgm:pt>
    <dgm:pt modelId="{7B247F96-161D-4688-9E81-C96682EF4EB5}">
      <dgm:prSet phldrT="[Text]" custT="1"/>
      <dgm:spPr/>
      <dgm:t>
        <a:bodyPr/>
        <a:lstStyle/>
        <a:p>
          <a:r>
            <a:rPr lang="en-IN" sz="1800" dirty="0"/>
            <a:t>errors</a:t>
          </a:r>
        </a:p>
      </dgm:t>
    </dgm:pt>
    <dgm:pt modelId="{111589BD-98E4-42E5-91F1-2590629715B8}" type="parTrans" cxnId="{34299A24-6BEA-451B-A388-7A549DA7F6C5}">
      <dgm:prSet/>
      <dgm:spPr/>
      <dgm:t>
        <a:bodyPr/>
        <a:lstStyle/>
        <a:p>
          <a:endParaRPr lang="en-IN" sz="1800"/>
        </a:p>
      </dgm:t>
    </dgm:pt>
    <dgm:pt modelId="{319FB7F5-3CC5-40AF-B004-4BEBDFF76395}" type="sibTrans" cxnId="{34299A24-6BEA-451B-A388-7A549DA7F6C5}">
      <dgm:prSet/>
      <dgm:spPr/>
      <dgm:t>
        <a:bodyPr/>
        <a:lstStyle/>
        <a:p>
          <a:endParaRPr lang="en-IN" sz="1800"/>
        </a:p>
      </dgm:t>
    </dgm:pt>
    <dgm:pt modelId="{6F979AC3-2269-48FD-B72B-BDE958266BDD}">
      <dgm:prSet phldrT="[Text]" custT="1"/>
      <dgm:spPr/>
      <dgm:t>
        <a:bodyPr/>
        <a:lstStyle/>
        <a:p>
          <a:r>
            <a:rPr lang="en-IN" sz="1800" dirty="0"/>
            <a:t>valid</a:t>
          </a:r>
        </a:p>
      </dgm:t>
    </dgm:pt>
    <dgm:pt modelId="{AC18C6E3-2955-48B8-A541-DEF3B977CDD5}" type="parTrans" cxnId="{CEDEE619-D274-492F-89F2-8463EA845C17}">
      <dgm:prSet/>
      <dgm:spPr/>
      <dgm:t>
        <a:bodyPr/>
        <a:lstStyle/>
        <a:p>
          <a:endParaRPr lang="en-IN" sz="1800"/>
        </a:p>
      </dgm:t>
    </dgm:pt>
    <dgm:pt modelId="{7BCD5EF8-13DA-4D42-9FCC-9CEC1C6F5519}" type="sibTrans" cxnId="{CEDEE619-D274-492F-89F2-8463EA845C17}">
      <dgm:prSet/>
      <dgm:spPr/>
      <dgm:t>
        <a:bodyPr/>
        <a:lstStyle/>
        <a:p>
          <a:endParaRPr lang="en-IN" sz="1800"/>
        </a:p>
      </dgm:t>
    </dgm:pt>
    <dgm:pt modelId="{2D4BD858-708C-42AC-BA46-AC91F6CD20F8}">
      <dgm:prSet custT="1"/>
      <dgm:spPr/>
      <dgm:t>
        <a:bodyPr/>
        <a:lstStyle/>
        <a:p>
          <a:r>
            <a:rPr lang="en-IN" sz="1800" dirty="0"/>
            <a:t>invalid</a:t>
          </a:r>
        </a:p>
      </dgm:t>
    </dgm:pt>
    <dgm:pt modelId="{5596E31A-E636-4219-AAA8-CF6BF977CF4C}" type="parTrans" cxnId="{0ED6F35B-D65C-490F-9956-DD1E73A4D765}">
      <dgm:prSet/>
      <dgm:spPr/>
      <dgm:t>
        <a:bodyPr/>
        <a:lstStyle/>
        <a:p>
          <a:endParaRPr lang="en-IN" sz="1800"/>
        </a:p>
      </dgm:t>
    </dgm:pt>
    <dgm:pt modelId="{748A4F76-CC0D-4168-9054-A65E7975850B}" type="sibTrans" cxnId="{0ED6F35B-D65C-490F-9956-DD1E73A4D765}">
      <dgm:prSet/>
      <dgm:spPr/>
      <dgm:t>
        <a:bodyPr/>
        <a:lstStyle/>
        <a:p>
          <a:endParaRPr lang="en-IN" sz="1800"/>
        </a:p>
      </dgm:t>
    </dgm:pt>
    <dgm:pt modelId="{C644ED1E-307C-441A-BA7E-5A8CA3A5A46B}">
      <dgm:prSet custT="1"/>
      <dgm:spPr/>
      <dgm:t>
        <a:bodyPr/>
        <a:lstStyle/>
        <a:p>
          <a:r>
            <a:rPr lang="en-IN" sz="1800" dirty="0"/>
            <a:t>dirty</a:t>
          </a:r>
        </a:p>
      </dgm:t>
    </dgm:pt>
    <dgm:pt modelId="{6DF8270F-6041-493D-9299-EB32A87F10D4}" type="parTrans" cxnId="{62570501-19DA-41E8-8CD6-AD1481016C1A}">
      <dgm:prSet/>
      <dgm:spPr/>
      <dgm:t>
        <a:bodyPr/>
        <a:lstStyle/>
        <a:p>
          <a:endParaRPr lang="en-IN" sz="1800"/>
        </a:p>
      </dgm:t>
    </dgm:pt>
    <dgm:pt modelId="{39187193-BDA4-43FA-96CC-A5456861DAB1}" type="sibTrans" cxnId="{62570501-19DA-41E8-8CD6-AD1481016C1A}">
      <dgm:prSet/>
      <dgm:spPr/>
      <dgm:t>
        <a:bodyPr/>
        <a:lstStyle/>
        <a:p>
          <a:endParaRPr lang="en-IN" sz="1800"/>
        </a:p>
      </dgm:t>
    </dgm:pt>
    <dgm:pt modelId="{4E93C6FB-5550-477A-AF9A-EC834559A4F0}">
      <dgm:prSet custT="1"/>
      <dgm:spPr/>
      <dgm:t>
        <a:bodyPr/>
        <a:lstStyle/>
        <a:p>
          <a:r>
            <a:rPr lang="en-IN" sz="1800" dirty="0"/>
            <a:t>pristine</a:t>
          </a:r>
        </a:p>
      </dgm:t>
    </dgm:pt>
    <dgm:pt modelId="{8A36518F-076C-4A38-9283-13C37197DB49}" type="parTrans" cxnId="{62542827-1D30-4156-9A1C-9FDCBA1D1842}">
      <dgm:prSet/>
      <dgm:spPr/>
      <dgm:t>
        <a:bodyPr/>
        <a:lstStyle/>
        <a:p>
          <a:endParaRPr lang="en-IN" sz="1800"/>
        </a:p>
      </dgm:t>
    </dgm:pt>
    <dgm:pt modelId="{D16259B6-42AB-467A-808F-3BADC0170938}" type="sibTrans" cxnId="{62542827-1D30-4156-9A1C-9FDCBA1D1842}">
      <dgm:prSet/>
      <dgm:spPr/>
      <dgm:t>
        <a:bodyPr/>
        <a:lstStyle/>
        <a:p>
          <a:endParaRPr lang="en-IN" sz="1800"/>
        </a:p>
      </dgm:t>
    </dgm:pt>
    <dgm:pt modelId="{83A84EE5-1B3F-497F-989B-E0D63EABED3E}">
      <dgm:prSet custT="1"/>
      <dgm:spPr/>
      <dgm:t>
        <a:bodyPr/>
        <a:lstStyle/>
        <a:p>
          <a:r>
            <a:rPr lang="en-IN" sz="1800" dirty="0"/>
            <a:t>touched</a:t>
          </a:r>
        </a:p>
      </dgm:t>
    </dgm:pt>
    <dgm:pt modelId="{566A3FCB-C5B4-44A8-8E07-0BCADA244BBE}" type="parTrans" cxnId="{325185E1-1108-44B0-95FE-15C4ECECA398}">
      <dgm:prSet/>
      <dgm:spPr/>
      <dgm:t>
        <a:bodyPr/>
        <a:lstStyle/>
        <a:p>
          <a:endParaRPr lang="en-IN" sz="1800"/>
        </a:p>
      </dgm:t>
    </dgm:pt>
    <dgm:pt modelId="{625A4B16-BBF9-4DDC-8E6F-728C2541A325}" type="sibTrans" cxnId="{325185E1-1108-44B0-95FE-15C4ECECA398}">
      <dgm:prSet/>
      <dgm:spPr/>
      <dgm:t>
        <a:bodyPr/>
        <a:lstStyle/>
        <a:p>
          <a:endParaRPr lang="en-IN" sz="1800"/>
        </a:p>
      </dgm:t>
    </dgm:pt>
    <dgm:pt modelId="{E3E33342-F67E-448E-A156-BD792E624205}">
      <dgm:prSet custT="1"/>
      <dgm:spPr/>
      <dgm:t>
        <a:bodyPr/>
        <a:lstStyle/>
        <a:p>
          <a:r>
            <a:rPr lang="en-IN" sz="1800" dirty="0"/>
            <a:t>untouched</a:t>
          </a:r>
        </a:p>
      </dgm:t>
    </dgm:pt>
    <dgm:pt modelId="{4625D3FB-CF57-44B9-B7A0-5F6AABB20C18}" type="parTrans" cxnId="{D375FA3A-C49D-4BA8-9D0B-B1E4F1C8E5B7}">
      <dgm:prSet/>
      <dgm:spPr/>
      <dgm:t>
        <a:bodyPr/>
        <a:lstStyle/>
        <a:p>
          <a:endParaRPr lang="en-IN" sz="1800"/>
        </a:p>
      </dgm:t>
    </dgm:pt>
    <dgm:pt modelId="{A53FED4A-356A-4772-A000-ADC5DC839631}" type="sibTrans" cxnId="{D375FA3A-C49D-4BA8-9D0B-B1E4F1C8E5B7}">
      <dgm:prSet/>
      <dgm:spPr/>
      <dgm:t>
        <a:bodyPr/>
        <a:lstStyle/>
        <a:p>
          <a:endParaRPr lang="en-IN" sz="1800"/>
        </a:p>
      </dgm:t>
    </dgm:pt>
    <dgm:pt modelId="{ADE8CD69-60A2-4422-B9BE-7F14542C2FFB}" type="pres">
      <dgm:prSet presAssocID="{2861E9AD-1C93-47D4-92D9-B84A0B399B9F}" presName="Name0" presStyleCnt="0">
        <dgm:presLayoutVars>
          <dgm:resizeHandles/>
        </dgm:presLayoutVars>
      </dgm:prSet>
      <dgm:spPr/>
    </dgm:pt>
    <dgm:pt modelId="{51B7EF08-9B77-4F87-85CF-E6F7116569A3}" type="pres">
      <dgm:prSet presAssocID="{CED241EA-793E-4B10-83B2-0BE26943879B}" presName="text" presStyleLbl="node1" presStyleIdx="0" presStyleCnt="8" custScaleX="193940" custScaleY="75344">
        <dgm:presLayoutVars>
          <dgm:bulletEnabled val="1"/>
        </dgm:presLayoutVars>
      </dgm:prSet>
      <dgm:spPr/>
    </dgm:pt>
    <dgm:pt modelId="{B06DBA4D-B611-4EB2-A1A7-DCED3F9BF4FF}" type="pres">
      <dgm:prSet presAssocID="{BB7F78F9-4AB0-47EE-8BED-C24B4CB87420}" presName="space" presStyleCnt="0"/>
      <dgm:spPr/>
    </dgm:pt>
    <dgm:pt modelId="{C4A0EB49-24A2-4A1E-B0DE-FCFD41DA5671}" type="pres">
      <dgm:prSet presAssocID="{7B247F96-161D-4688-9E81-C96682EF4EB5}" presName="text" presStyleLbl="node1" presStyleIdx="1" presStyleCnt="8" custScaleX="193939" custScaleY="75344">
        <dgm:presLayoutVars>
          <dgm:bulletEnabled val="1"/>
        </dgm:presLayoutVars>
      </dgm:prSet>
      <dgm:spPr/>
    </dgm:pt>
    <dgm:pt modelId="{C19883E0-7F1F-4A76-B588-1DB4FF44C80C}" type="pres">
      <dgm:prSet presAssocID="{319FB7F5-3CC5-40AF-B004-4BEBDFF76395}" presName="space" presStyleCnt="0"/>
      <dgm:spPr/>
    </dgm:pt>
    <dgm:pt modelId="{33B50FDB-D98D-4613-87C6-30CAAE24CF9B}" type="pres">
      <dgm:prSet presAssocID="{6F979AC3-2269-48FD-B72B-BDE958266BDD}" presName="text" presStyleLbl="node1" presStyleIdx="2" presStyleCnt="8" custScaleX="200000" custScaleY="75344">
        <dgm:presLayoutVars>
          <dgm:bulletEnabled val="1"/>
        </dgm:presLayoutVars>
      </dgm:prSet>
      <dgm:spPr/>
    </dgm:pt>
    <dgm:pt modelId="{03C34AE1-CF01-4DAE-A759-665FD5A4CD24}" type="pres">
      <dgm:prSet presAssocID="{7BCD5EF8-13DA-4D42-9FCC-9CEC1C6F5519}" presName="space" presStyleCnt="0"/>
      <dgm:spPr/>
    </dgm:pt>
    <dgm:pt modelId="{8EEE9816-73FF-4E55-9A92-482043854D84}" type="pres">
      <dgm:prSet presAssocID="{2D4BD858-708C-42AC-BA46-AC91F6CD20F8}" presName="text" presStyleLbl="node1" presStyleIdx="3" presStyleCnt="8" custScaleX="193940" custScaleY="75344">
        <dgm:presLayoutVars>
          <dgm:bulletEnabled val="1"/>
        </dgm:presLayoutVars>
      </dgm:prSet>
      <dgm:spPr/>
    </dgm:pt>
    <dgm:pt modelId="{B6B336D9-E7D0-41CC-974D-A234588B811B}" type="pres">
      <dgm:prSet presAssocID="{748A4F76-CC0D-4168-9054-A65E7975850B}" presName="space" presStyleCnt="0"/>
      <dgm:spPr/>
    </dgm:pt>
    <dgm:pt modelId="{864F2D11-9CA0-4846-92FA-4E087402EAC7}" type="pres">
      <dgm:prSet presAssocID="{C644ED1E-307C-441A-BA7E-5A8CA3A5A46B}" presName="text" presStyleLbl="node1" presStyleIdx="4" presStyleCnt="8" custScaleX="200000" custScaleY="75344">
        <dgm:presLayoutVars>
          <dgm:bulletEnabled val="1"/>
        </dgm:presLayoutVars>
      </dgm:prSet>
      <dgm:spPr/>
    </dgm:pt>
    <dgm:pt modelId="{28404849-7A97-4718-B32E-39B3DF49C267}" type="pres">
      <dgm:prSet presAssocID="{39187193-BDA4-43FA-96CC-A5456861DAB1}" presName="space" presStyleCnt="0"/>
      <dgm:spPr/>
    </dgm:pt>
    <dgm:pt modelId="{A22A0976-F7D4-4BCD-B2A9-43FB5CD52A26}" type="pres">
      <dgm:prSet presAssocID="{4E93C6FB-5550-477A-AF9A-EC834559A4F0}" presName="text" presStyleLbl="node1" presStyleIdx="5" presStyleCnt="8" custScaleX="193940" custScaleY="75344">
        <dgm:presLayoutVars>
          <dgm:bulletEnabled val="1"/>
        </dgm:presLayoutVars>
      </dgm:prSet>
      <dgm:spPr/>
    </dgm:pt>
    <dgm:pt modelId="{1FE9F13D-2E24-4A23-A256-FCE171960F33}" type="pres">
      <dgm:prSet presAssocID="{D16259B6-42AB-467A-808F-3BADC0170938}" presName="space" presStyleCnt="0"/>
      <dgm:spPr/>
    </dgm:pt>
    <dgm:pt modelId="{627C02CE-0A34-491C-ABD2-80F4A1FEA127}" type="pres">
      <dgm:prSet presAssocID="{83A84EE5-1B3F-497F-989B-E0D63EABED3E}" presName="text" presStyleLbl="node1" presStyleIdx="6" presStyleCnt="8" custScaleX="193940" custScaleY="75344">
        <dgm:presLayoutVars>
          <dgm:bulletEnabled val="1"/>
        </dgm:presLayoutVars>
      </dgm:prSet>
      <dgm:spPr/>
    </dgm:pt>
    <dgm:pt modelId="{C923AAAC-F688-4539-94D5-6F0432A592F1}" type="pres">
      <dgm:prSet presAssocID="{625A4B16-BBF9-4DDC-8E6F-728C2541A325}" presName="space" presStyleCnt="0"/>
      <dgm:spPr/>
    </dgm:pt>
    <dgm:pt modelId="{FC6E1049-6A5A-465A-9118-49E5118CD6DD}" type="pres">
      <dgm:prSet presAssocID="{E3E33342-F67E-448E-A156-BD792E624205}" presName="text" presStyleLbl="node1" presStyleIdx="7" presStyleCnt="8" custScaleX="177778" custScaleY="76789">
        <dgm:presLayoutVars>
          <dgm:bulletEnabled val="1"/>
        </dgm:presLayoutVars>
      </dgm:prSet>
      <dgm:spPr/>
    </dgm:pt>
  </dgm:ptLst>
  <dgm:cxnLst>
    <dgm:cxn modelId="{62570501-19DA-41E8-8CD6-AD1481016C1A}" srcId="{2861E9AD-1C93-47D4-92D9-B84A0B399B9F}" destId="{C644ED1E-307C-441A-BA7E-5A8CA3A5A46B}" srcOrd="4" destOrd="0" parTransId="{6DF8270F-6041-493D-9299-EB32A87F10D4}" sibTransId="{39187193-BDA4-43FA-96CC-A5456861DAB1}"/>
    <dgm:cxn modelId="{FD329D07-2859-4162-8A7F-2F0A7F14A58D}" type="presOf" srcId="{7B247F96-161D-4688-9E81-C96682EF4EB5}" destId="{C4A0EB49-24A2-4A1E-B0DE-FCFD41DA5671}" srcOrd="0" destOrd="0" presId="urn:diagrams.loki3.com/VaryingWidthList"/>
    <dgm:cxn modelId="{CEDEE619-D274-492F-89F2-8463EA845C17}" srcId="{2861E9AD-1C93-47D4-92D9-B84A0B399B9F}" destId="{6F979AC3-2269-48FD-B72B-BDE958266BDD}" srcOrd="2" destOrd="0" parTransId="{AC18C6E3-2955-48B8-A541-DEF3B977CDD5}" sibTransId="{7BCD5EF8-13DA-4D42-9FCC-9CEC1C6F5519}"/>
    <dgm:cxn modelId="{76A5AB20-A2E3-4A2C-A338-57A932BF230A}" type="presOf" srcId="{6F979AC3-2269-48FD-B72B-BDE958266BDD}" destId="{33B50FDB-D98D-4613-87C6-30CAAE24CF9B}" srcOrd="0" destOrd="0" presId="urn:diagrams.loki3.com/VaryingWidthList"/>
    <dgm:cxn modelId="{34299A24-6BEA-451B-A388-7A549DA7F6C5}" srcId="{2861E9AD-1C93-47D4-92D9-B84A0B399B9F}" destId="{7B247F96-161D-4688-9E81-C96682EF4EB5}" srcOrd="1" destOrd="0" parTransId="{111589BD-98E4-42E5-91F1-2590629715B8}" sibTransId="{319FB7F5-3CC5-40AF-B004-4BEBDFF76395}"/>
    <dgm:cxn modelId="{62542827-1D30-4156-9A1C-9FDCBA1D1842}" srcId="{2861E9AD-1C93-47D4-92D9-B84A0B399B9F}" destId="{4E93C6FB-5550-477A-AF9A-EC834559A4F0}" srcOrd="5" destOrd="0" parTransId="{8A36518F-076C-4A38-9283-13C37197DB49}" sibTransId="{D16259B6-42AB-467A-808F-3BADC0170938}"/>
    <dgm:cxn modelId="{D375FA3A-C49D-4BA8-9D0B-B1E4F1C8E5B7}" srcId="{2861E9AD-1C93-47D4-92D9-B84A0B399B9F}" destId="{E3E33342-F67E-448E-A156-BD792E624205}" srcOrd="7" destOrd="0" parTransId="{4625D3FB-CF57-44B9-B7A0-5F6AABB20C18}" sibTransId="{A53FED4A-356A-4772-A000-ADC5DC839631}"/>
    <dgm:cxn modelId="{3A3B203F-EAF2-4801-9F13-033533671159}" type="presOf" srcId="{C644ED1E-307C-441A-BA7E-5A8CA3A5A46B}" destId="{864F2D11-9CA0-4846-92FA-4E087402EAC7}" srcOrd="0" destOrd="0" presId="urn:diagrams.loki3.com/VaryingWidthList"/>
    <dgm:cxn modelId="{868AA35B-5FD8-48E5-A89F-3C5938AB445E}" srcId="{2861E9AD-1C93-47D4-92D9-B84A0B399B9F}" destId="{CED241EA-793E-4B10-83B2-0BE26943879B}" srcOrd="0" destOrd="0" parTransId="{6A6B2FAD-7249-41EF-BE1F-97C69760DA69}" sibTransId="{BB7F78F9-4AB0-47EE-8BED-C24B4CB87420}"/>
    <dgm:cxn modelId="{0ED6F35B-D65C-490F-9956-DD1E73A4D765}" srcId="{2861E9AD-1C93-47D4-92D9-B84A0B399B9F}" destId="{2D4BD858-708C-42AC-BA46-AC91F6CD20F8}" srcOrd="3" destOrd="0" parTransId="{5596E31A-E636-4219-AAA8-CF6BF977CF4C}" sibTransId="{748A4F76-CC0D-4168-9054-A65E7975850B}"/>
    <dgm:cxn modelId="{6AF16267-4632-4261-9C2D-0C1C247804CC}" type="presOf" srcId="{83A84EE5-1B3F-497F-989B-E0D63EABED3E}" destId="{627C02CE-0A34-491C-ABD2-80F4A1FEA127}" srcOrd="0" destOrd="0" presId="urn:diagrams.loki3.com/VaryingWidthList"/>
    <dgm:cxn modelId="{4BDD7852-81A6-420B-A5AE-9625659322DA}" type="presOf" srcId="{4E93C6FB-5550-477A-AF9A-EC834559A4F0}" destId="{A22A0976-F7D4-4BCD-B2A9-43FB5CD52A26}" srcOrd="0" destOrd="0" presId="urn:diagrams.loki3.com/VaryingWidthList"/>
    <dgm:cxn modelId="{888DCC80-1973-40E1-9C5B-4F5A42922616}" type="presOf" srcId="{2D4BD858-708C-42AC-BA46-AC91F6CD20F8}" destId="{8EEE9816-73FF-4E55-9A92-482043854D84}" srcOrd="0" destOrd="0" presId="urn:diagrams.loki3.com/VaryingWidthList"/>
    <dgm:cxn modelId="{F08A229E-1162-4684-930A-B47F203200F2}" type="presOf" srcId="{E3E33342-F67E-448E-A156-BD792E624205}" destId="{FC6E1049-6A5A-465A-9118-49E5118CD6DD}" srcOrd="0" destOrd="0" presId="urn:diagrams.loki3.com/VaryingWidthList"/>
    <dgm:cxn modelId="{325185E1-1108-44B0-95FE-15C4ECECA398}" srcId="{2861E9AD-1C93-47D4-92D9-B84A0B399B9F}" destId="{83A84EE5-1B3F-497F-989B-E0D63EABED3E}" srcOrd="6" destOrd="0" parTransId="{566A3FCB-C5B4-44A8-8E07-0BCADA244BBE}" sibTransId="{625A4B16-BBF9-4DDC-8E6F-728C2541A325}"/>
    <dgm:cxn modelId="{F34D4FE4-37E7-4F68-9A84-003519E7FBE0}" type="presOf" srcId="{2861E9AD-1C93-47D4-92D9-B84A0B399B9F}" destId="{ADE8CD69-60A2-4422-B9BE-7F14542C2FFB}" srcOrd="0" destOrd="0" presId="urn:diagrams.loki3.com/VaryingWidthList"/>
    <dgm:cxn modelId="{EB8419E8-1035-4B14-AD9B-A14D8192476C}" type="presOf" srcId="{CED241EA-793E-4B10-83B2-0BE26943879B}" destId="{51B7EF08-9B77-4F87-85CF-E6F7116569A3}" srcOrd="0" destOrd="0" presId="urn:diagrams.loki3.com/VaryingWidthList"/>
    <dgm:cxn modelId="{6787696F-B4B5-42AB-97BB-C20C882321E6}" type="presParOf" srcId="{ADE8CD69-60A2-4422-B9BE-7F14542C2FFB}" destId="{51B7EF08-9B77-4F87-85CF-E6F7116569A3}" srcOrd="0" destOrd="0" presId="urn:diagrams.loki3.com/VaryingWidthList"/>
    <dgm:cxn modelId="{A5FEC2C2-2279-4904-95EF-743500B2B32A}" type="presParOf" srcId="{ADE8CD69-60A2-4422-B9BE-7F14542C2FFB}" destId="{B06DBA4D-B611-4EB2-A1A7-DCED3F9BF4FF}" srcOrd="1" destOrd="0" presId="urn:diagrams.loki3.com/VaryingWidthList"/>
    <dgm:cxn modelId="{ABBEF2B1-D1E5-4258-9002-9791CF5248A3}" type="presParOf" srcId="{ADE8CD69-60A2-4422-B9BE-7F14542C2FFB}" destId="{C4A0EB49-24A2-4A1E-B0DE-FCFD41DA5671}" srcOrd="2" destOrd="0" presId="urn:diagrams.loki3.com/VaryingWidthList"/>
    <dgm:cxn modelId="{0343B709-1B79-4033-80AA-A95DC98ED019}" type="presParOf" srcId="{ADE8CD69-60A2-4422-B9BE-7F14542C2FFB}" destId="{C19883E0-7F1F-4A76-B588-1DB4FF44C80C}" srcOrd="3" destOrd="0" presId="urn:diagrams.loki3.com/VaryingWidthList"/>
    <dgm:cxn modelId="{4ADC58F9-A7F5-43AB-95A1-AE79F4462372}" type="presParOf" srcId="{ADE8CD69-60A2-4422-B9BE-7F14542C2FFB}" destId="{33B50FDB-D98D-4613-87C6-30CAAE24CF9B}" srcOrd="4" destOrd="0" presId="urn:diagrams.loki3.com/VaryingWidthList"/>
    <dgm:cxn modelId="{60F7B290-7279-47BB-8936-651577B16063}" type="presParOf" srcId="{ADE8CD69-60A2-4422-B9BE-7F14542C2FFB}" destId="{03C34AE1-CF01-4DAE-A759-665FD5A4CD24}" srcOrd="5" destOrd="0" presId="urn:diagrams.loki3.com/VaryingWidthList"/>
    <dgm:cxn modelId="{39E2E8C5-213A-4B76-8BD3-60F409DB6ED6}" type="presParOf" srcId="{ADE8CD69-60A2-4422-B9BE-7F14542C2FFB}" destId="{8EEE9816-73FF-4E55-9A92-482043854D84}" srcOrd="6" destOrd="0" presId="urn:diagrams.loki3.com/VaryingWidthList"/>
    <dgm:cxn modelId="{525B21D0-C3C1-47CF-9DD9-C3BC5ACE19A7}" type="presParOf" srcId="{ADE8CD69-60A2-4422-B9BE-7F14542C2FFB}" destId="{B6B336D9-E7D0-41CC-974D-A234588B811B}" srcOrd="7" destOrd="0" presId="urn:diagrams.loki3.com/VaryingWidthList"/>
    <dgm:cxn modelId="{C439D423-34A9-41DB-A943-C27F0DA0F9BA}" type="presParOf" srcId="{ADE8CD69-60A2-4422-B9BE-7F14542C2FFB}" destId="{864F2D11-9CA0-4846-92FA-4E087402EAC7}" srcOrd="8" destOrd="0" presId="urn:diagrams.loki3.com/VaryingWidthList"/>
    <dgm:cxn modelId="{7FA35203-957C-4249-93EB-EF12D9EF7185}" type="presParOf" srcId="{ADE8CD69-60A2-4422-B9BE-7F14542C2FFB}" destId="{28404849-7A97-4718-B32E-39B3DF49C267}" srcOrd="9" destOrd="0" presId="urn:diagrams.loki3.com/VaryingWidthList"/>
    <dgm:cxn modelId="{B5D55FBB-5F28-4AAD-B1F2-9A869C974EA5}" type="presParOf" srcId="{ADE8CD69-60A2-4422-B9BE-7F14542C2FFB}" destId="{A22A0976-F7D4-4BCD-B2A9-43FB5CD52A26}" srcOrd="10" destOrd="0" presId="urn:diagrams.loki3.com/VaryingWidthList"/>
    <dgm:cxn modelId="{F01DBF23-0E8C-4676-A504-809E5CF30E6F}" type="presParOf" srcId="{ADE8CD69-60A2-4422-B9BE-7F14542C2FFB}" destId="{1FE9F13D-2E24-4A23-A256-FCE171960F33}" srcOrd="11" destOrd="0" presId="urn:diagrams.loki3.com/VaryingWidthList"/>
    <dgm:cxn modelId="{219EE9DC-3760-4133-86F2-E44498C614DF}" type="presParOf" srcId="{ADE8CD69-60A2-4422-B9BE-7F14542C2FFB}" destId="{627C02CE-0A34-491C-ABD2-80F4A1FEA127}" srcOrd="12" destOrd="0" presId="urn:diagrams.loki3.com/VaryingWidthList"/>
    <dgm:cxn modelId="{E0441B9E-A10C-4C4C-9E55-1C16C40FE9F4}" type="presParOf" srcId="{ADE8CD69-60A2-4422-B9BE-7F14542C2FFB}" destId="{C923AAAC-F688-4539-94D5-6F0432A592F1}" srcOrd="13" destOrd="0" presId="urn:diagrams.loki3.com/VaryingWidthList"/>
    <dgm:cxn modelId="{CE78DE2E-E16C-4BF5-9F1E-761C8DFA3E03}" type="presParOf" srcId="{ADE8CD69-60A2-4422-B9BE-7F14542C2FFB}" destId="{FC6E1049-6A5A-465A-9118-49E5118CD6DD}" srcOrd="14" destOrd="0" presId="urn:diagrams.loki3.com/VaryingWidth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62870DF-587A-45CD-8D5C-460159775828}"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IN"/>
        </a:p>
      </dgm:t>
    </dgm:pt>
    <dgm:pt modelId="{7653B9DE-2EFF-4CF0-88D7-6857364BBD87}">
      <dgm:prSet phldrT="[Text]" custT="1"/>
      <dgm:spPr/>
      <dgm:t>
        <a:bodyPr/>
        <a:lstStyle/>
        <a:p>
          <a:r>
            <a:rPr lang="en-IN" sz="2000" dirty="0"/>
            <a:t>1. Services</a:t>
          </a:r>
        </a:p>
      </dgm:t>
    </dgm:pt>
    <dgm:pt modelId="{1AC3C77E-D55C-447D-87EE-BA9A4B588F98}" type="parTrans" cxnId="{761D703B-072C-49E5-8171-C9B3E0FA66D9}">
      <dgm:prSet/>
      <dgm:spPr/>
      <dgm:t>
        <a:bodyPr/>
        <a:lstStyle/>
        <a:p>
          <a:endParaRPr lang="en-IN" sz="2000"/>
        </a:p>
      </dgm:t>
    </dgm:pt>
    <dgm:pt modelId="{ACF497BF-8B0F-4987-BABE-493D33318362}" type="sibTrans" cxnId="{761D703B-072C-49E5-8171-C9B3E0FA66D9}">
      <dgm:prSet/>
      <dgm:spPr/>
      <dgm:t>
        <a:bodyPr/>
        <a:lstStyle/>
        <a:p>
          <a:endParaRPr lang="en-IN" sz="2000"/>
        </a:p>
      </dgm:t>
    </dgm:pt>
    <dgm:pt modelId="{821130DE-E21F-4D35-807F-12CC3AAD84B0}">
      <dgm:prSet phldrT="[Text]" custT="1"/>
      <dgm:spPr/>
      <dgm:t>
        <a:bodyPr/>
        <a:lstStyle/>
        <a:p>
          <a:r>
            <a:rPr lang="en-IN" sz="2000" dirty="0"/>
            <a:t>2. Routing </a:t>
          </a:r>
        </a:p>
      </dgm:t>
    </dgm:pt>
    <dgm:pt modelId="{AA9CCA56-8EBA-41E6-848B-0433720D1C74}" type="parTrans" cxnId="{E62A74CE-A42A-4EAE-B384-8F3EAAD53861}">
      <dgm:prSet/>
      <dgm:spPr/>
      <dgm:t>
        <a:bodyPr/>
        <a:lstStyle/>
        <a:p>
          <a:endParaRPr lang="en-IN" sz="2000"/>
        </a:p>
      </dgm:t>
    </dgm:pt>
    <dgm:pt modelId="{6F935379-1A07-4879-A5B1-6AE3EED6BD71}" type="sibTrans" cxnId="{E62A74CE-A42A-4EAE-B384-8F3EAAD53861}">
      <dgm:prSet/>
      <dgm:spPr/>
      <dgm:t>
        <a:bodyPr/>
        <a:lstStyle/>
        <a:p>
          <a:endParaRPr lang="en-IN" sz="2000"/>
        </a:p>
      </dgm:t>
    </dgm:pt>
    <dgm:pt modelId="{7AE65CE9-86B7-4EBD-A9B0-CB990246B6C7}">
      <dgm:prSet phldrT="[Text]" custT="1"/>
      <dgm:spPr/>
      <dgm:t>
        <a:bodyPr/>
        <a:lstStyle/>
        <a:p>
          <a:r>
            <a:rPr lang="en-IN" sz="2000" dirty="0"/>
            <a:t>5. Dependency Injection</a:t>
          </a:r>
        </a:p>
      </dgm:t>
    </dgm:pt>
    <dgm:pt modelId="{45EE19B1-BD3B-4837-A02C-3AE808822072}" type="parTrans" cxnId="{68808B77-2044-4D5E-B058-B5EECC96C140}">
      <dgm:prSet/>
      <dgm:spPr/>
      <dgm:t>
        <a:bodyPr/>
        <a:lstStyle/>
        <a:p>
          <a:endParaRPr lang="en-IN" sz="2000"/>
        </a:p>
      </dgm:t>
    </dgm:pt>
    <dgm:pt modelId="{33AD3472-8C0D-407B-978E-8E06B55412BF}" type="sibTrans" cxnId="{68808B77-2044-4D5E-B058-B5EECC96C140}">
      <dgm:prSet/>
      <dgm:spPr/>
      <dgm:t>
        <a:bodyPr/>
        <a:lstStyle/>
        <a:p>
          <a:endParaRPr lang="en-IN" sz="2000"/>
        </a:p>
      </dgm:t>
    </dgm:pt>
    <dgm:pt modelId="{A7DCD542-6CA6-432B-99EC-1BDBA9566744}">
      <dgm:prSet custT="1"/>
      <dgm:spPr/>
      <dgm:t>
        <a:bodyPr/>
        <a:lstStyle/>
        <a:p>
          <a:r>
            <a:rPr lang="en-IN" sz="2000" dirty="0"/>
            <a:t>3. Reactive Forms</a:t>
          </a:r>
        </a:p>
      </dgm:t>
    </dgm:pt>
    <dgm:pt modelId="{11382FFB-2C64-4E0D-AAA1-BEDFF74EFE73}" type="parTrans" cxnId="{CBEC2ECF-6A2D-4AD1-B0C4-B8C224F2CE76}">
      <dgm:prSet/>
      <dgm:spPr/>
      <dgm:t>
        <a:bodyPr/>
        <a:lstStyle/>
        <a:p>
          <a:endParaRPr lang="en-IN" sz="2000"/>
        </a:p>
      </dgm:t>
    </dgm:pt>
    <dgm:pt modelId="{9112CC73-F42A-431D-A538-FEC64C818B33}" type="sibTrans" cxnId="{CBEC2ECF-6A2D-4AD1-B0C4-B8C224F2CE76}">
      <dgm:prSet/>
      <dgm:spPr/>
      <dgm:t>
        <a:bodyPr/>
        <a:lstStyle/>
        <a:p>
          <a:endParaRPr lang="en-IN" sz="2000"/>
        </a:p>
      </dgm:t>
    </dgm:pt>
    <dgm:pt modelId="{E8552113-ABBE-4344-81F3-185219774E07}">
      <dgm:prSet custT="1"/>
      <dgm:spPr/>
      <dgm:t>
        <a:bodyPr/>
        <a:lstStyle/>
        <a:p>
          <a:r>
            <a:rPr lang="en-IN" sz="2000" dirty="0"/>
            <a:t>4. </a:t>
          </a:r>
          <a:r>
            <a:rPr lang="en-IN" sz="2000" b="0" dirty="0" err="1"/>
            <a:t>HttpClientModule</a:t>
          </a:r>
          <a:endParaRPr lang="en-IN" sz="2000" dirty="0"/>
        </a:p>
      </dgm:t>
    </dgm:pt>
    <dgm:pt modelId="{C39F380E-ED55-4CAB-BCC5-6FAB3DB34DFF}" type="parTrans" cxnId="{0DBF2DFA-899F-4C2A-832B-B0CAEF6FA6D2}">
      <dgm:prSet/>
      <dgm:spPr/>
      <dgm:t>
        <a:bodyPr/>
        <a:lstStyle/>
        <a:p>
          <a:endParaRPr lang="en-IN" sz="2000"/>
        </a:p>
      </dgm:t>
    </dgm:pt>
    <dgm:pt modelId="{6CCB7C6B-15AE-4F81-B904-2F3C7008386F}" type="sibTrans" cxnId="{0DBF2DFA-899F-4C2A-832B-B0CAEF6FA6D2}">
      <dgm:prSet/>
      <dgm:spPr/>
      <dgm:t>
        <a:bodyPr/>
        <a:lstStyle/>
        <a:p>
          <a:endParaRPr lang="en-IN" sz="2000"/>
        </a:p>
      </dgm:t>
    </dgm:pt>
    <dgm:pt modelId="{E397A16F-824C-4EB0-A8D3-93A54C85586B}">
      <dgm:prSet custT="1"/>
      <dgm:spPr/>
      <dgm:t>
        <a:bodyPr/>
        <a:lstStyle/>
        <a:p>
          <a:r>
            <a:rPr lang="en-IN" sz="2000" dirty="0"/>
            <a:t>6. Observable &amp; Subscriber</a:t>
          </a:r>
        </a:p>
      </dgm:t>
    </dgm:pt>
    <dgm:pt modelId="{7A185A99-155F-412D-8339-857958AEA4BD}" type="parTrans" cxnId="{E6880054-0BBB-4665-B605-3E4D4F881D76}">
      <dgm:prSet/>
      <dgm:spPr/>
      <dgm:t>
        <a:bodyPr/>
        <a:lstStyle/>
        <a:p>
          <a:endParaRPr lang="en-IN" sz="2000"/>
        </a:p>
      </dgm:t>
    </dgm:pt>
    <dgm:pt modelId="{A25443D9-E26C-4584-8EA9-970D581C764B}" type="sibTrans" cxnId="{E6880054-0BBB-4665-B605-3E4D4F881D76}">
      <dgm:prSet/>
      <dgm:spPr/>
      <dgm:t>
        <a:bodyPr/>
        <a:lstStyle/>
        <a:p>
          <a:endParaRPr lang="en-IN" sz="2000"/>
        </a:p>
      </dgm:t>
    </dgm:pt>
    <dgm:pt modelId="{4EEBD6F5-EBF3-4C5F-914F-D80C267C0B4F}" type="pres">
      <dgm:prSet presAssocID="{D62870DF-587A-45CD-8D5C-460159775828}" presName="linear" presStyleCnt="0">
        <dgm:presLayoutVars>
          <dgm:dir/>
          <dgm:animLvl val="lvl"/>
          <dgm:resizeHandles val="exact"/>
        </dgm:presLayoutVars>
      </dgm:prSet>
      <dgm:spPr/>
    </dgm:pt>
    <dgm:pt modelId="{7BA45506-8D9D-4FA4-96E6-6AE7E09AEDDB}" type="pres">
      <dgm:prSet presAssocID="{7653B9DE-2EFF-4CF0-88D7-6857364BBD87}" presName="parentLin" presStyleCnt="0"/>
      <dgm:spPr/>
    </dgm:pt>
    <dgm:pt modelId="{3FE15ED7-68CD-4AB4-9399-FC6DDD9BC770}" type="pres">
      <dgm:prSet presAssocID="{7653B9DE-2EFF-4CF0-88D7-6857364BBD87}" presName="parentLeftMargin" presStyleLbl="node1" presStyleIdx="0" presStyleCnt="6"/>
      <dgm:spPr/>
    </dgm:pt>
    <dgm:pt modelId="{83DDD1A2-E9E6-433F-AF47-85A8DC9157F7}" type="pres">
      <dgm:prSet presAssocID="{7653B9DE-2EFF-4CF0-88D7-6857364BBD87}" presName="parentText" presStyleLbl="node1" presStyleIdx="0" presStyleCnt="6">
        <dgm:presLayoutVars>
          <dgm:chMax val="0"/>
          <dgm:bulletEnabled val="1"/>
        </dgm:presLayoutVars>
      </dgm:prSet>
      <dgm:spPr/>
    </dgm:pt>
    <dgm:pt modelId="{5E00A07C-B3EC-454B-A9E1-53BED38BCE1B}" type="pres">
      <dgm:prSet presAssocID="{7653B9DE-2EFF-4CF0-88D7-6857364BBD87}" presName="negativeSpace" presStyleCnt="0"/>
      <dgm:spPr/>
    </dgm:pt>
    <dgm:pt modelId="{47842875-D743-4367-A325-7F758744BD2F}" type="pres">
      <dgm:prSet presAssocID="{7653B9DE-2EFF-4CF0-88D7-6857364BBD87}" presName="childText" presStyleLbl="conFgAcc1" presStyleIdx="0" presStyleCnt="6">
        <dgm:presLayoutVars>
          <dgm:bulletEnabled val="1"/>
        </dgm:presLayoutVars>
      </dgm:prSet>
      <dgm:spPr/>
    </dgm:pt>
    <dgm:pt modelId="{45D5837D-5161-44D9-84E5-C164DE230341}" type="pres">
      <dgm:prSet presAssocID="{ACF497BF-8B0F-4987-BABE-493D33318362}" presName="spaceBetweenRectangles" presStyleCnt="0"/>
      <dgm:spPr/>
    </dgm:pt>
    <dgm:pt modelId="{CDBE78E1-5068-414B-99AF-4F40691843E6}" type="pres">
      <dgm:prSet presAssocID="{821130DE-E21F-4D35-807F-12CC3AAD84B0}" presName="parentLin" presStyleCnt="0"/>
      <dgm:spPr/>
    </dgm:pt>
    <dgm:pt modelId="{968DC9AD-8459-4EB7-B88B-E97E0A948668}" type="pres">
      <dgm:prSet presAssocID="{821130DE-E21F-4D35-807F-12CC3AAD84B0}" presName="parentLeftMargin" presStyleLbl="node1" presStyleIdx="0" presStyleCnt="6"/>
      <dgm:spPr/>
    </dgm:pt>
    <dgm:pt modelId="{BB1F3A26-2C94-442B-91E0-147468674140}" type="pres">
      <dgm:prSet presAssocID="{821130DE-E21F-4D35-807F-12CC3AAD84B0}" presName="parentText" presStyleLbl="node1" presStyleIdx="1" presStyleCnt="6">
        <dgm:presLayoutVars>
          <dgm:chMax val="0"/>
          <dgm:bulletEnabled val="1"/>
        </dgm:presLayoutVars>
      </dgm:prSet>
      <dgm:spPr/>
    </dgm:pt>
    <dgm:pt modelId="{6F937BFA-8985-4869-B754-A175CF47796F}" type="pres">
      <dgm:prSet presAssocID="{821130DE-E21F-4D35-807F-12CC3AAD84B0}" presName="negativeSpace" presStyleCnt="0"/>
      <dgm:spPr/>
    </dgm:pt>
    <dgm:pt modelId="{BE89818B-6EC3-4CD9-81F0-1695DE8A4C44}" type="pres">
      <dgm:prSet presAssocID="{821130DE-E21F-4D35-807F-12CC3AAD84B0}" presName="childText" presStyleLbl="conFgAcc1" presStyleIdx="1" presStyleCnt="6">
        <dgm:presLayoutVars>
          <dgm:bulletEnabled val="1"/>
        </dgm:presLayoutVars>
      </dgm:prSet>
      <dgm:spPr/>
    </dgm:pt>
    <dgm:pt modelId="{FFCB7894-8C2B-43E8-8274-E524A1388F03}" type="pres">
      <dgm:prSet presAssocID="{6F935379-1A07-4879-A5B1-6AE3EED6BD71}" presName="spaceBetweenRectangles" presStyleCnt="0"/>
      <dgm:spPr/>
    </dgm:pt>
    <dgm:pt modelId="{A5A0E023-13E1-43F9-A5FB-B24D59523E3D}" type="pres">
      <dgm:prSet presAssocID="{A7DCD542-6CA6-432B-99EC-1BDBA9566744}" presName="parentLin" presStyleCnt="0"/>
      <dgm:spPr/>
    </dgm:pt>
    <dgm:pt modelId="{7A478518-8FE6-4D9B-A88C-758E2C2CBEF9}" type="pres">
      <dgm:prSet presAssocID="{A7DCD542-6CA6-432B-99EC-1BDBA9566744}" presName="parentLeftMargin" presStyleLbl="node1" presStyleIdx="1" presStyleCnt="6"/>
      <dgm:spPr/>
    </dgm:pt>
    <dgm:pt modelId="{14C29258-8F9F-4E88-9CD9-A53492AE15AF}" type="pres">
      <dgm:prSet presAssocID="{A7DCD542-6CA6-432B-99EC-1BDBA9566744}" presName="parentText" presStyleLbl="node1" presStyleIdx="2" presStyleCnt="6">
        <dgm:presLayoutVars>
          <dgm:chMax val="0"/>
          <dgm:bulletEnabled val="1"/>
        </dgm:presLayoutVars>
      </dgm:prSet>
      <dgm:spPr/>
    </dgm:pt>
    <dgm:pt modelId="{25EC3D0C-3AAF-4424-A4B0-8CE5CF5BA048}" type="pres">
      <dgm:prSet presAssocID="{A7DCD542-6CA6-432B-99EC-1BDBA9566744}" presName="negativeSpace" presStyleCnt="0"/>
      <dgm:spPr/>
    </dgm:pt>
    <dgm:pt modelId="{3C771D3C-7A68-4C6F-9E78-9B9941CFF72A}" type="pres">
      <dgm:prSet presAssocID="{A7DCD542-6CA6-432B-99EC-1BDBA9566744}" presName="childText" presStyleLbl="conFgAcc1" presStyleIdx="2" presStyleCnt="6">
        <dgm:presLayoutVars>
          <dgm:bulletEnabled val="1"/>
        </dgm:presLayoutVars>
      </dgm:prSet>
      <dgm:spPr/>
    </dgm:pt>
    <dgm:pt modelId="{B81B55DC-2350-4CA1-8A3E-D6ADBDB0B850}" type="pres">
      <dgm:prSet presAssocID="{9112CC73-F42A-431D-A538-FEC64C818B33}" presName="spaceBetweenRectangles" presStyleCnt="0"/>
      <dgm:spPr/>
    </dgm:pt>
    <dgm:pt modelId="{A651D8F8-4D09-4356-9DBA-3793F8B7BD46}" type="pres">
      <dgm:prSet presAssocID="{E8552113-ABBE-4344-81F3-185219774E07}" presName="parentLin" presStyleCnt="0"/>
      <dgm:spPr/>
    </dgm:pt>
    <dgm:pt modelId="{C5A2CCCF-50AB-4379-ADC5-BA11D4B24225}" type="pres">
      <dgm:prSet presAssocID="{E8552113-ABBE-4344-81F3-185219774E07}" presName="parentLeftMargin" presStyleLbl="node1" presStyleIdx="2" presStyleCnt="6"/>
      <dgm:spPr/>
    </dgm:pt>
    <dgm:pt modelId="{DCB93065-566A-475E-BDA4-FA8BDF62AE2B}" type="pres">
      <dgm:prSet presAssocID="{E8552113-ABBE-4344-81F3-185219774E07}" presName="parentText" presStyleLbl="node1" presStyleIdx="3" presStyleCnt="6">
        <dgm:presLayoutVars>
          <dgm:chMax val="0"/>
          <dgm:bulletEnabled val="1"/>
        </dgm:presLayoutVars>
      </dgm:prSet>
      <dgm:spPr/>
    </dgm:pt>
    <dgm:pt modelId="{BD43D018-DB08-4641-A5B0-25C60B74A8DA}" type="pres">
      <dgm:prSet presAssocID="{E8552113-ABBE-4344-81F3-185219774E07}" presName="negativeSpace" presStyleCnt="0"/>
      <dgm:spPr/>
    </dgm:pt>
    <dgm:pt modelId="{A2B66B2D-B6D3-4E37-9EB4-A73D15B10428}" type="pres">
      <dgm:prSet presAssocID="{E8552113-ABBE-4344-81F3-185219774E07}" presName="childText" presStyleLbl="conFgAcc1" presStyleIdx="3" presStyleCnt="6">
        <dgm:presLayoutVars>
          <dgm:bulletEnabled val="1"/>
        </dgm:presLayoutVars>
      </dgm:prSet>
      <dgm:spPr/>
    </dgm:pt>
    <dgm:pt modelId="{2BF20D53-1434-496E-9D95-C77388B168E2}" type="pres">
      <dgm:prSet presAssocID="{6CCB7C6B-15AE-4F81-B904-2F3C7008386F}" presName="spaceBetweenRectangles" presStyleCnt="0"/>
      <dgm:spPr/>
    </dgm:pt>
    <dgm:pt modelId="{0F9313A2-3CC0-4449-A624-3C022F849FE9}" type="pres">
      <dgm:prSet presAssocID="{7AE65CE9-86B7-4EBD-A9B0-CB990246B6C7}" presName="parentLin" presStyleCnt="0"/>
      <dgm:spPr/>
    </dgm:pt>
    <dgm:pt modelId="{EFCC9FA9-037F-4A27-8509-3EC037330894}" type="pres">
      <dgm:prSet presAssocID="{7AE65CE9-86B7-4EBD-A9B0-CB990246B6C7}" presName="parentLeftMargin" presStyleLbl="node1" presStyleIdx="3" presStyleCnt="6"/>
      <dgm:spPr/>
    </dgm:pt>
    <dgm:pt modelId="{B1302F49-0F6C-4D89-9CC5-AD49A205575D}" type="pres">
      <dgm:prSet presAssocID="{7AE65CE9-86B7-4EBD-A9B0-CB990246B6C7}" presName="parentText" presStyleLbl="node1" presStyleIdx="4" presStyleCnt="6">
        <dgm:presLayoutVars>
          <dgm:chMax val="0"/>
          <dgm:bulletEnabled val="1"/>
        </dgm:presLayoutVars>
      </dgm:prSet>
      <dgm:spPr/>
    </dgm:pt>
    <dgm:pt modelId="{55FD64B0-07EC-4B5C-B68B-E6F830B427D1}" type="pres">
      <dgm:prSet presAssocID="{7AE65CE9-86B7-4EBD-A9B0-CB990246B6C7}" presName="negativeSpace" presStyleCnt="0"/>
      <dgm:spPr/>
    </dgm:pt>
    <dgm:pt modelId="{F14618E6-63A3-4A53-9039-CDD9CA3300F5}" type="pres">
      <dgm:prSet presAssocID="{7AE65CE9-86B7-4EBD-A9B0-CB990246B6C7}" presName="childText" presStyleLbl="conFgAcc1" presStyleIdx="4" presStyleCnt="6">
        <dgm:presLayoutVars>
          <dgm:bulletEnabled val="1"/>
        </dgm:presLayoutVars>
      </dgm:prSet>
      <dgm:spPr/>
    </dgm:pt>
    <dgm:pt modelId="{4FC1E7DA-0FF6-433D-AEDB-7F0BBA3EACB2}" type="pres">
      <dgm:prSet presAssocID="{33AD3472-8C0D-407B-978E-8E06B55412BF}" presName="spaceBetweenRectangles" presStyleCnt="0"/>
      <dgm:spPr/>
    </dgm:pt>
    <dgm:pt modelId="{EE87DE0E-3E1B-4F97-9809-0FBA51B8583D}" type="pres">
      <dgm:prSet presAssocID="{E397A16F-824C-4EB0-A8D3-93A54C85586B}" presName="parentLin" presStyleCnt="0"/>
      <dgm:spPr/>
    </dgm:pt>
    <dgm:pt modelId="{2F1CEEBE-9A85-452B-A79A-3904F26551EE}" type="pres">
      <dgm:prSet presAssocID="{E397A16F-824C-4EB0-A8D3-93A54C85586B}" presName="parentLeftMargin" presStyleLbl="node1" presStyleIdx="4" presStyleCnt="6"/>
      <dgm:spPr/>
    </dgm:pt>
    <dgm:pt modelId="{DFB623CC-9835-4A32-87BC-E542DD6EE2B3}" type="pres">
      <dgm:prSet presAssocID="{E397A16F-824C-4EB0-A8D3-93A54C85586B}" presName="parentText" presStyleLbl="node1" presStyleIdx="5" presStyleCnt="6">
        <dgm:presLayoutVars>
          <dgm:chMax val="0"/>
          <dgm:bulletEnabled val="1"/>
        </dgm:presLayoutVars>
      </dgm:prSet>
      <dgm:spPr/>
    </dgm:pt>
    <dgm:pt modelId="{E39AB628-1F53-40E4-A6B8-DB30302E57C0}" type="pres">
      <dgm:prSet presAssocID="{E397A16F-824C-4EB0-A8D3-93A54C85586B}" presName="negativeSpace" presStyleCnt="0"/>
      <dgm:spPr/>
    </dgm:pt>
    <dgm:pt modelId="{C07BA405-AF7D-40BB-80FD-ADB1742CDC96}" type="pres">
      <dgm:prSet presAssocID="{E397A16F-824C-4EB0-A8D3-93A54C85586B}" presName="childText" presStyleLbl="conFgAcc1" presStyleIdx="5" presStyleCnt="6">
        <dgm:presLayoutVars>
          <dgm:bulletEnabled val="1"/>
        </dgm:presLayoutVars>
      </dgm:prSet>
      <dgm:spPr/>
    </dgm:pt>
  </dgm:ptLst>
  <dgm:cxnLst>
    <dgm:cxn modelId="{E63A6A1C-A8A2-4402-A6E0-89A1BBFCC762}" type="presOf" srcId="{7653B9DE-2EFF-4CF0-88D7-6857364BBD87}" destId="{83DDD1A2-E9E6-433F-AF47-85A8DC9157F7}" srcOrd="1" destOrd="0" presId="urn:microsoft.com/office/officeart/2005/8/layout/list1"/>
    <dgm:cxn modelId="{2136441D-5282-439B-A62F-32CFC0335390}" type="presOf" srcId="{E8552113-ABBE-4344-81F3-185219774E07}" destId="{DCB93065-566A-475E-BDA4-FA8BDF62AE2B}" srcOrd="1" destOrd="0" presId="urn:microsoft.com/office/officeart/2005/8/layout/list1"/>
    <dgm:cxn modelId="{D050A237-82FA-4FF4-8BF7-1310EAB734CD}" type="presOf" srcId="{E8552113-ABBE-4344-81F3-185219774E07}" destId="{C5A2CCCF-50AB-4379-ADC5-BA11D4B24225}" srcOrd="0" destOrd="0" presId="urn:microsoft.com/office/officeart/2005/8/layout/list1"/>
    <dgm:cxn modelId="{761D703B-072C-49E5-8171-C9B3E0FA66D9}" srcId="{D62870DF-587A-45CD-8D5C-460159775828}" destId="{7653B9DE-2EFF-4CF0-88D7-6857364BBD87}" srcOrd="0" destOrd="0" parTransId="{1AC3C77E-D55C-447D-87EE-BA9A4B588F98}" sibTransId="{ACF497BF-8B0F-4987-BABE-493D33318362}"/>
    <dgm:cxn modelId="{E5EF2562-EB7E-4B30-B224-8775C77EB9A8}" type="presOf" srcId="{A7DCD542-6CA6-432B-99EC-1BDBA9566744}" destId="{14C29258-8F9F-4E88-9CD9-A53492AE15AF}" srcOrd="1" destOrd="0" presId="urn:microsoft.com/office/officeart/2005/8/layout/list1"/>
    <dgm:cxn modelId="{48722B48-822C-446F-BA14-4C1EFF1C4A42}" type="presOf" srcId="{7653B9DE-2EFF-4CF0-88D7-6857364BBD87}" destId="{3FE15ED7-68CD-4AB4-9399-FC6DDD9BC770}" srcOrd="0" destOrd="0" presId="urn:microsoft.com/office/officeart/2005/8/layout/list1"/>
    <dgm:cxn modelId="{E6880054-0BBB-4665-B605-3E4D4F881D76}" srcId="{D62870DF-587A-45CD-8D5C-460159775828}" destId="{E397A16F-824C-4EB0-A8D3-93A54C85586B}" srcOrd="5" destOrd="0" parTransId="{7A185A99-155F-412D-8339-857958AEA4BD}" sibTransId="{A25443D9-E26C-4584-8EA9-970D581C764B}"/>
    <dgm:cxn modelId="{68808B77-2044-4D5E-B058-B5EECC96C140}" srcId="{D62870DF-587A-45CD-8D5C-460159775828}" destId="{7AE65CE9-86B7-4EBD-A9B0-CB990246B6C7}" srcOrd="4" destOrd="0" parTransId="{45EE19B1-BD3B-4837-A02C-3AE808822072}" sibTransId="{33AD3472-8C0D-407B-978E-8E06B55412BF}"/>
    <dgm:cxn modelId="{424A727F-0694-4E65-B52F-1662884B5305}" type="presOf" srcId="{E397A16F-824C-4EB0-A8D3-93A54C85586B}" destId="{DFB623CC-9835-4A32-87BC-E542DD6EE2B3}" srcOrd="1" destOrd="0" presId="urn:microsoft.com/office/officeart/2005/8/layout/list1"/>
    <dgm:cxn modelId="{31C1C388-70B1-4715-88BB-A8C6CDB6AFA9}" type="presOf" srcId="{7AE65CE9-86B7-4EBD-A9B0-CB990246B6C7}" destId="{B1302F49-0F6C-4D89-9CC5-AD49A205575D}" srcOrd="1" destOrd="0" presId="urn:microsoft.com/office/officeart/2005/8/layout/list1"/>
    <dgm:cxn modelId="{031040A4-E178-4EE5-8A04-4D933F4C3D15}" type="presOf" srcId="{821130DE-E21F-4D35-807F-12CC3AAD84B0}" destId="{968DC9AD-8459-4EB7-B88B-E97E0A948668}" srcOrd="0" destOrd="0" presId="urn:microsoft.com/office/officeart/2005/8/layout/list1"/>
    <dgm:cxn modelId="{1197DEB9-73F7-4CB6-86FE-4A34813885E8}" type="presOf" srcId="{A7DCD542-6CA6-432B-99EC-1BDBA9566744}" destId="{7A478518-8FE6-4D9B-A88C-758E2C2CBEF9}" srcOrd="0" destOrd="0" presId="urn:microsoft.com/office/officeart/2005/8/layout/list1"/>
    <dgm:cxn modelId="{D73CC3C1-5F00-4ACD-AC10-8E637B73A9F9}" type="presOf" srcId="{D62870DF-587A-45CD-8D5C-460159775828}" destId="{4EEBD6F5-EBF3-4C5F-914F-D80C267C0B4F}" srcOrd="0" destOrd="0" presId="urn:microsoft.com/office/officeart/2005/8/layout/list1"/>
    <dgm:cxn modelId="{E62A74CE-A42A-4EAE-B384-8F3EAAD53861}" srcId="{D62870DF-587A-45CD-8D5C-460159775828}" destId="{821130DE-E21F-4D35-807F-12CC3AAD84B0}" srcOrd="1" destOrd="0" parTransId="{AA9CCA56-8EBA-41E6-848B-0433720D1C74}" sibTransId="{6F935379-1A07-4879-A5B1-6AE3EED6BD71}"/>
    <dgm:cxn modelId="{CBEC2ECF-6A2D-4AD1-B0C4-B8C224F2CE76}" srcId="{D62870DF-587A-45CD-8D5C-460159775828}" destId="{A7DCD542-6CA6-432B-99EC-1BDBA9566744}" srcOrd="2" destOrd="0" parTransId="{11382FFB-2C64-4E0D-AAA1-BEDFF74EFE73}" sibTransId="{9112CC73-F42A-431D-A538-FEC64C818B33}"/>
    <dgm:cxn modelId="{948E07E7-0486-406D-AD55-F6722ABC193A}" type="presOf" srcId="{E397A16F-824C-4EB0-A8D3-93A54C85586B}" destId="{2F1CEEBE-9A85-452B-A79A-3904F26551EE}" srcOrd="0" destOrd="0" presId="urn:microsoft.com/office/officeart/2005/8/layout/list1"/>
    <dgm:cxn modelId="{EDD65CF6-5723-4243-B4B0-4F413097BB1E}" type="presOf" srcId="{821130DE-E21F-4D35-807F-12CC3AAD84B0}" destId="{BB1F3A26-2C94-442B-91E0-147468674140}" srcOrd="1" destOrd="0" presId="urn:microsoft.com/office/officeart/2005/8/layout/list1"/>
    <dgm:cxn modelId="{0DBF2DFA-899F-4C2A-832B-B0CAEF6FA6D2}" srcId="{D62870DF-587A-45CD-8D5C-460159775828}" destId="{E8552113-ABBE-4344-81F3-185219774E07}" srcOrd="3" destOrd="0" parTransId="{C39F380E-ED55-4CAB-BCC5-6FAB3DB34DFF}" sibTransId="{6CCB7C6B-15AE-4F81-B904-2F3C7008386F}"/>
    <dgm:cxn modelId="{5C2B1FFD-8FBE-4FA4-988B-21AC9166BCB9}" type="presOf" srcId="{7AE65CE9-86B7-4EBD-A9B0-CB990246B6C7}" destId="{EFCC9FA9-037F-4A27-8509-3EC037330894}" srcOrd="0" destOrd="0" presId="urn:microsoft.com/office/officeart/2005/8/layout/list1"/>
    <dgm:cxn modelId="{87ED16EB-584B-41F6-9A99-34D086D9F0DD}" type="presParOf" srcId="{4EEBD6F5-EBF3-4C5F-914F-D80C267C0B4F}" destId="{7BA45506-8D9D-4FA4-96E6-6AE7E09AEDDB}" srcOrd="0" destOrd="0" presId="urn:microsoft.com/office/officeart/2005/8/layout/list1"/>
    <dgm:cxn modelId="{2B108562-9A98-4DFF-B769-DFE60C49F036}" type="presParOf" srcId="{7BA45506-8D9D-4FA4-96E6-6AE7E09AEDDB}" destId="{3FE15ED7-68CD-4AB4-9399-FC6DDD9BC770}" srcOrd="0" destOrd="0" presId="urn:microsoft.com/office/officeart/2005/8/layout/list1"/>
    <dgm:cxn modelId="{90F08F22-CE6A-4FC1-9EC4-A02A4006D60A}" type="presParOf" srcId="{7BA45506-8D9D-4FA4-96E6-6AE7E09AEDDB}" destId="{83DDD1A2-E9E6-433F-AF47-85A8DC9157F7}" srcOrd="1" destOrd="0" presId="urn:microsoft.com/office/officeart/2005/8/layout/list1"/>
    <dgm:cxn modelId="{0F6D2F22-4B5C-4119-A82D-FEE5F06B7032}" type="presParOf" srcId="{4EEBD6F5-EBF3-4C5F-914F-D80C267C0B4F}" destId="{5E00A07C-B3EC-454B-A9E1-53BED38BCE1B}" srcOrd="1" destOrd="0" presId="urn:microsoft.com/office/officeart/2005/8/layout/list1"/>
    <dgm:cxn modelId="{F803A1B9-8F64-4C5D-9493-D3D6A3F2F7CD}" type="presParOf" srcId="{4EEBD6F5-EBF3-4C5F-914F-D80C267C0B4F}" destId="{47842875-D743-4367-A325-7F758744BD2F}" srcOrd="2" destOrd="0" presId="urn:microsoft.com/office/officeart/2005/8/layout/list1"/>
    <dgm:cxn modelId="{092CEC59-97E9-4A00-A590-4A13AD7B7598}" type="presParOf" srcId="{4EEBD6F5-EBF3-4C5F-914F-D80C267C0B4F}" destId="{45D5837D-5161-44D9-84E5-C164DE230341}" srcOrd="3" destOrd="0" presId="urn:microsoft.com/office/officeart/2005/8/layout/list1"/>
    <dgm:cxn modelId="{AEA3D43A-7F04-43E0-B190-B1AF719DC9DC}" type="presParOf" srcId="{4EEBD6F5-EBF3-4C5F-914F-D80C267C0B4F}" destId="{CDBE78E1-5068-414B-99AF-4F40691843E6}" srcOrd="4" destOrd="0" presId="urn:microsoft.com/office/officeart/2005/8/layout/list1"/>
    <dgm:cxn modelId="{A14532B9-56D5-466F-8075-985311532531}" type="presParOf" srcId="{CDBE78E1-5068-414B-99AF-4F40691843E6}" destId="{968DC9AD-8459-4EB7-B88B-E97E0A948668}" srcOrd="0" destOrd="0" presId="urn:microsoft.com/office/officeart/2005/8/layout/list1"/>
    <dgm:cxn modelId="{884A0271-B142-4A85-90B1-34437D742F1B}" type="presParOf" srcId="{CDBE78E1-5068-414B-99AF-4F40691843E6}" destId="{BB1F3A26-2C94-442B-91E0-147468674140}" srcOrd="1" destOrd="0" presId="urn:microsoft.com/office/officeart/2005/8/layout/list1"/>
    <dgm:cxn modelId="{D03FC775-478E-4D0E-AD4B-A4C62A1A5D66}" type="presParOf" srcId="{4EEBD6F5-EBF3-4C5F-914F-D80C267C0B4F}" destId="{6F937BFA-8985-4869-B754-A175CF47796F}" srcOrd="5" destOrd="0" presId="urn:microsoft.com/office/officeart/2005/8/layout/list1"/>
    <dgm:cxn modelId="{B38F822D-B2F8-4A3B-877A-DAA5D4A35417}" type="presParOf" srcId="{4EEBD6F5-EBF3-4C5F-914F-D80C267C0B4F}" destId="{BE89818B-6EC3-4CD9-81F0-1695DE8A4C44}" srcOrd="6" destOrd="0" presId="urn:microsoft.com/office/officeart/2005/8/layout/list1"/>
    <dgm:cxn modelId="{BB2844A7-2B0E-4FF4-9DBC-2D97A03183DF}" type="presParOf" srcId="{4EEBD6F5-EBF3-4C5F-914F-D80C267C0B4F}" destId="{FFCB7894-8C2B-43E8-8274-E524A1388F03}" srcOrd="7" destOrd="0" presId="urn:microsoft.com/office/officeart/2005/8/layout/list1"/>
    <dgm:cxn modelId="{FFAF46FB-2C13-4012-BB01-64AFB932FB03}" type="presParOf" srcId="{4EEBD6F5-EBF3-4C5F-914F-D80C267C0B4F}" destId="{A5A0E023-13E1-43F9-A5FB-B24D59523E3D}" srcOrd="8" destOrd="0" presId="urn:microsoft.com/office/officeart/2005/8/layout/list1"/>
    <dgm:cxn modelId="{7FF8CAB1-2FF4-4EF1-B93B-C0A9A5F4766D}" type="presParOf" srcId="{A5A0E023-13E1-43F9-A5FB-B24D59523E3D}" destId="{7A478518-8FE6-4D9B-A88C-758E2C2CBEF9}" srcOrd="0" destOrd="0" presId="urn:microsoft.com/office/officeart/2005/8/layout/list1"/>
    <dgm:cxn modelId="{E8BC9E84-B704-45E9-AB29-4655206D2788}" type="presParOf" srcId="{A5A0E023-13E1-43F9-A5FB-B24D59523E3D}" destId="{14C29258-8F9F-4E88-9CD9-A53492AE15AF}" srcOrd="1" destOrd="0" presId="urn:microsoft.com/office/officeart/2005/8/layout/list1"/>
    <dgm:cxn modelId="{A4CDE8FE-AAE6-4892-9C55-C41D51D3D478}" type="presParOf" srcId="{4EEBD6F5-EBF3-4C5F-914F-D80C267C0B4F}" destId="{25EC3D0C-3AAF-4424-A4B0-8CE5CF5BA048}" srcOrd="9" destOrd="0" presId="urn:microsoft.com/office/officeart/2005/8/layout/list1"/>
    <dgm:cxn modelId="{8E4FC264-5E15-4AEA-BE89-05BC832B276F}" type="presParOf" srcId="{4EEBD6F5-EBF3-4C5F-914F-D80C267C0B4F}" destId="{3C771D3C-7A68-4C6F-9E78-9B9941CFF72A}" srcOrd="10" destOrd="0" presId="urn:microsoft.com/office/officeart/2005/8/layout/list1"/>
    <dgm:cxn modelId="{6D201387-1969-4644-A6E0-CE9E69B4028D}" type="presParOf" srcId="{4EEBD6F5-EBF3-4C5F-914F-D80C267C0B4F}" destId="{B81B55DC-2350-4CA1-8A3E-D6ADBDB0B850}" srcOrd="11" destOrd="0" presId="urn:microsoft.com/office/officeart/2005/8/layout/list1"/>
    <dgm:cxn modelId="{471DBA95-A297-415C-BDA7-7FD586BCC572}" type="presParOf" srcId="{4EEBD6F5-EBF3-4C5F-914F-D80C267C0B4F}" destId="{A651D8F8-4D09-4356-9DBA-3793F8B7BD46}" srcOrd="12" destOrd="0" presId="urn:microsoft.com/office/officeart/2005/8/layout/list1"/>
    <dgm:cxn modelId="{58ED9F58-2755-4365-B648-11773D3AB8CC}" type="presParOf" srcId="{A651D8F8-4D09-4356-9DBA-3793F8B7BD46}" destId="{C5A2CCCF-50AB-4379-ADC5-BA11D4B24225}" srcOrd="0" destOrd="0" presId="urn:microsoft.com/office/officeart/2005/8/layout/list1"/>
    <dgm:cxn modelId="{A5747921-5C9E-48C9-B9E7-D4C284ED2153}" type="presParOf" srcId="{A651D8F8-4D09-4356-9DBA-3793F8B7BD46}" destId="{DCB93065-566A-475E-BDA4-FA8BDF62AE2B}" srcOrd="1" destOrd="0" presId="urn:microsoft.com/office/officeart/2005/8/layout/list1"/>
    <dgm:cxn modelId="{721F2AA0-0F30-4981-BB78-D29597195905}" type="presParOf" srcId="{4EEBD6F5-EBF3-4C5F-914F-D80C267C0B4F}" destId="{BD43D018-DB08-4641-A5B0-25C60B74A8DA}" srcOrd="13" destOrd="0" presId="urn:microsoft.com/office/officeart/2005/8/layout/list1"/>
    <dgm:cxn modelId="{D75910DB-5FFE-484F-9BB1-460457317BBC}" type="presParOf" srcId="{4EEBD6F5-EBF3-4C5F-914F-D80C267C0B4F}" destId="{A2B66B2D-B6D3-4E37-9EB4-A73D15B10428}" srcOrd="14" destOrd="0" presId="urn:microsoft.com/office/officeart/2005/8/layout/list1"/>
    <dgm:cxn modelId="{ACD949B3-C8E7-4DDB-9929-DA62D141B4AA}" type="presParOf" srcId="{4EEBD6F5-EBF3-4C5F-914F-D80C267C0B4F}" destId="{2BF20D53-1434-496E-9D95-C77388B168E2}" srcOrd="15" destOrd="0" presId="urn:microsoft.com/office/officeart/2005/8/layout/list1"/>
    <dgm:cxn modelId="{805B6C73-03E1-45EA-8AE8-9F44C4CD24B9}" type="presParOf" srcId="{4EEBD6F5-EBF3-4C5F-914F-D80C267C0B4F}" destId="{0F9313A2-3CC0-4449-A624-3C022F849FE9}" srcOrd="16" destOrd="0" presId="urn:microsoft.com/office/officeart/2005/8/layout/list1"/>
    <dgm:cxn modelId="{B830AE83-5199-46AD-8580-9B55AE4E979D}" type="presParOf" srcId="{0F9313A2-3CC0-4449-A624-3C022F849FE9}" destId="{EFCC9FA9-037F-4A27-8509-3EC037330894}" srcOrd="0" destOrd="0" presId="urn:microsoft.com/office/officeart/2005/8/layout/list1"/>
    <dgm:cxn modelId="{665C0E33-DD4A-42A5-B282-15BEA23CA2F0}" type="presParOf" srcId="{0F9313A2-3CC0-4449-A624-3C022F849FE9}" destId="{B1302F49-0F6C-4D89-9CC5-AD49A205575D}" srcOrd="1" destOrd="0" presId="urn:microsoft.com/office/officeart/2005/8/layout/list1"/>
    <dgm:cxn modelId="{EC16A621-857A-4BB5-9659-F22B506AFD08}" type="presParOf" srcId="{4EEBD6F5-EBF3-4C5F-914F-D80C267C0B4F}" destId="{55FD64B0-07EC-4B5C-B68B-E6F830B427D1}" srcOrd="17" destOrd="0" presId="urn:microsoft.com/office/officeart/2005/8/layout/list1"/>
    <dgm:cxn modelId="{E09C5FF9-60AB-4182-AC9D-58A3A5A7C91E}" type="presParOf" srcId="{4EEBD6F5-EBF3-4C5F-914F-D80C267C0B4F}" destId="{F14618E6-63A3-4A53-9039-CDD9CA3300F5}" srcOrd="18" destOrd="0" presId="urn:microsoft.com/office/officeart/2005/8/layout/list1"/>
    <dgm:cxn modelId="{7E0DCC68-8772-4C2B-8F36-90FB752445C7}" type="presParOf" srcId="{4EEBD6F5-EBF3-4C5F-914F-D80C267C0B4F}" destId="{4FC1E7DA-0FF6-433D-AEDB-7F0BBA3EACB2}" srcOrd="19" destOrd="0" presId="urn:microsoft.com/office/officeart/2005/8/layout/list1"/>
    <dgm:cxn modelId="{10A65E34-48E4-455D-9FEC-91D5475DEBBE}" type="presParOf" srcId="{4EEBD6F5-EBF3-4C5F-914F-D80C267C0B4F}" destId="{EE87DE0E-3E1B-4F97-9809-0FBA51B8583D}" srcOrd="20" destOrd="0" presId="urn:microsoft.com/office/officeart/2005/8/layout/list1"/>
    <dgm:cxn modelId="{2A6801F9-93E7-4A87-B7D7-304E824A313F}" type="presParOf" srcId="{EE87DE0E-3E1B-4F97-9809-0FBA51B8583D}" destId="{2F1CEEBE-9A85-452B-A79A-3904F26551EE}" srcOrd="0" destOrd="0" presId="urn:microsoft.com/office/officeart/2005/8/layout/list1"/>
    <dgm:cxn modelId="{2B1DF180-A4D6-4370-81A6-2418C8EB58E0}" type="presParOf" srcId="{EE87DE0E-3E1B-4F97-9809-0FBA51B8583D}" destId="{DFB623CC-9835-4A32-87BC-E542DD6EE2B3}" srcOrd="1" destOrd="0" presId="urn:microsoft.com/office/officeart/2005/8/layout/list1"/>
    <dgm:cxn modelId="{486C1B56-25F9-40EB-AB94-FC82984CB44C}" type="presParOf" srcId="{4EEBD6F5-EBF3-4C5F-914F-D80C267C0B4F}" destId="{E39AB628-1F53-40E4-A6B8-DB30302E57C0}" srcOrd="21" destOrd="0" presId="urn:microsoft.com/office/officeart/2005/8/layout/list1"/>
    <dgm:cxn modelId="{7A88D0CE-0CF9-48B6-968F-82B4835E58BB}" type="presParOf" srcId="{4EEBD6F5-EBF3-4C5F-914F-D80C267C0B4F}" destId="{C07BA405-AF7D-40BB-80FD-ADB1742CDC96}" srcOrd="2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A3FC52-D469-44C9-8507-7FE02DA4D78A}" type="doc">
      <dgm:prSet loTypeId="urn:microsoft.com/office/officeart/2005/8/layout/hierarchy3" loCatId="hierarchy" qsTypeId="urn:microsoft.com/office/officeart/2005/8/quickstyle/simple1" qsCatId="simple" csTypeId="urn:microsoft.com/office/officeart/2005/8/colors/colorful5" csCatId="colorful" phldr="1"/>
      <dgm:spPr/>
      <dgm:t>
        <a:bodyPr/>
        <a:lstStyle/>
        <a:p>
          <a:endParaRPr lang="en-IN"/>
        </a:p>
      </dgm:t>
    </dgm:pt>
    <dgm:pt modelId="{E7AF3908-8732-4F54-A538-E3AE8E033722}">
      <dgm:prSet phldrT="[Text]" custT="1"/>
      <dgm:spPr/>
      <dgm:t>
        <a:bodyPr/>
        <a:lstStyle/>
        <a:p>
          <a:pPr algn="l"/>
          <a:r>
            <a:rPr lang="en-US" sz="2400" dirty="0">
              <a:solidFill>
                <a:schemeClr val="tx1"/>
              </a:solidFill>
            </a:rPr>
            <a:t>           Advanced</a:t>
          </a:r>
          <a:endParaRPr lang="en-IN" sz="2400" dirty="0">
            <a:solidFill>
              <a:schemeClr val="tx1"/>
            </a:solidFill>
          </a:endParaRPr>
        </a:p>
      </dgm:t>
    </dgm:pt>
    <dgm:pt modelId="{CADFD5F3-7DEA-4D15-96FF-D0089CBEFAC8}" type="parTrans" cxnId="{DB6E60AD-2253-4E65-8EEE-79EF843B8BA2}">
      <dgm:prSet/>
      <dgm:spPr/>
      <dgm:t>
        <a:bodyPr/>
        <a:lstStyle/>
        <a:p>
          <a:pPr algn="l"/>
          <a:endParaRPr lang="en-IN" sz="1600"/>
        </a:p>
      </dgm:t>
    </dgm:pt>
    <dgm:pt modelId="{E94FB6A7-1E59-425F-AAC5-CCD62BB90B02}" type="sibTrans" cxnId="{DB6E60AD-2253-4E65-8EEE-79EF843B8BA2}">
      <dgm:prSet/>
      <dgm:spPr/>
      <dgm:t>
        <a:bodyPr/>
        <a:lstStyle/>
        <a:p>
          <a:pPr algn="l"/>
          <a:endParaRPr lang="en-IN" sz="1600"/>
        </a:p>
      </dgm:t>
    </dgm:pt>
    <dgm:pt modelId="{FDF1C9B5-20BB-4222-8433-F6D5DE350BF7}">
      <dgm:prSet phldrT="[Text]" custT="1"/>
      <dgm:spPr/>
      <dgm:t>
        <a:bodyPr/>
        <a:lstStyle/>
        <a:p>
          <a:pPr algn="l"/>
          <a:r>
            <a:rPr lang="en-IN" sz="1600" b="0" i="0" u="none" dirty="0"/>
            <a:t>  </a:t>
          </a:r>
          <a:r>
            <a:rPr lang="en-IN" sz="1600" b="0" i="0" u="none"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9. Observable\ </a:t>
          </a:r>
          <a:r>
            <a:rPr lang="en-IN" sz="1600" b="0" i="0" u="none" dirty="0" err="1">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HttpClient</a:t>
          </a:r>
          <a:r>
            <a:rPr lang="en-IN" sz="1600" b="0" i="0" u="none"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 </a:t>
          </a:r>
          <a:r>
            <a:rPr lang="en-IN" sz="1600" b="0" i="0" u="none" dirty="0" err="1">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RxJS</a:t>
          </a:r>
          <a:endParaRPr lang="en-IN" sz="1600" b="0" i="0" u="none" dirty="0">
            <a:solidFill>
              <a:schemeClr val="tx1"/>
            </a:solidFill>
          </a:endParaRPr>
        </a:p>
      </dgm:t>
    </dgm:pt>
    <dgm:pt modelId="{5A675A51-B28A-4B79-9B11-3D73B8A681EF}" type="parTrans" cxnId="{39E00ABF-FAA7-4E11-A7A5-64DBE7D9C0BD}">
      <dgm:prSet/>
      <dgm:spPr/>
      <dgm:t>
        <a:bodyPr/>
        <a:lstStyle/>
        <a:p>
          <a:pPr algn="l"/>
          <a:endParaRPr lang="en-IN" sz="1600"/>
        </a:p>
      </dgm:t>
    </dgm:pt>
    <dgm:pt modelId="{A49EAFB9-1098-4AED-AE90-7137862522CB}" type="sibTrans" cxnId="{39E00ABF-FAA7-4E11-A7A5-64DBE7D9C0BD}">
      <dgm:prSet/>
      <dgm:spPr/>
      <dgm:t>
        <a:bodyPr/>
        <a:lstStyle/>
        <a:p>
          <a:pPr algn="l"/>
          <a:endParaRPr lang="en-IN" sz="1600"/>
        </a:p>
      </dgm:t>
    </dgm:pt>
    <dgm:pt modelId="{E24660A2-3C58-4852-BF83-D52FE1AC1052}">
      <dgm:prSet custT="1"/>
      <dgm:spPr/>
      <dgm:t>
        <a:bodyPr/>
        <a:lstStyle/>
        <a:p>
          <a:pPr algn="l"/>
          <a:r>
            <a:rPr lang="en-IN" sz="1600" b="0" i="0" u="none" dirty="0">
              <a:solidFill>
                <a:schemeClr val="tx1"/>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  10. Typescript-Basics</a:t>
          </a:r>
          <a:endParaRPr lang="en-IN" sz="1600" b="0" i="0" u="none" dirty="0">
            <a:solidFill>
              <a:schemeClr val="tx1"/>
            </a:solidFill>
          </a:endParaRPr>
        </a:p>
      </dgm:t>
    </dgm:pt>
    <dgm:pt modelId="{E13AA6D6-C8FF-4E20-A9F1-C9580473B3D3}" type="parTrans" cxnId="{843A629B-156B-44E4-87E7-CB5F2F63F21C}">
      <dgm:prSet/>
      <dgm:spPr/>
      <dgm:t>
        <a:bodyPr/>
        <a:lstStyle/>
        <a:p>
          <a:pPr algn="l"/>
          <a:endParaRPr lang="en-IN" sz="1600"/>
        </a:p>
      </dgm:t>
    </dgm:pt>
    <dgm:pt modelId="{B6108ED1-CF21-4F72-BABC-E3E08E400AD9}" type="sibTrans" cxnId="{843A629B-156B-44E4-87E7-CB5F2F63F21C}">
      <dgm:prSet/>
      <dgm:spPr/>
      <dgm:t>
        <a:bodyPr/>
        <a:lstStyle/>
        <a:p>
          <a:pPr algn="l"/>
          <a:endParaRPr lang="en-IN" sz="1600"/>
        </a:p>
      </dgm:t>
    </dgm:pt>
    <dgm:pt modelId="{D595D2BA-9005-4F20-9CC5-C1C778BB433E}">
      <dgm:prSet custT="1"/>
      <dgm:spPr/>
      <dgm:t>
        <a:bodyPr/>
        <a:lstStyle/>
        <a:p>
          <a:pPr algn="l"/>
          <a:r>
            <a:rPr lang="en-IN" sz="1600" b="0" i="0" u="none" dirty="0"/>
            <a:t>  </a:t>
          </a:r>
          <a:r>
            <a:rPr lang="en-IN" sz="1600" b="0" i="0" u="none" dirty="0">
              <a:solidFill>
                <a:schemeClr val="tx1"/>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11.Typescript - OOPS</a:t>
          </a:r>
          <a:endParaRPr lang="en-IN" sz="1600" b="0" i="0" u="none" dirty="0">
            <a:solidFill>
              <a:schemeClr val="tx1"/>
            </a:solidFill>
          </a:endParaRPr>
        </a:p>
      </dgm:t>
    </dgm:pt>
    <dgm:pt modelId="{DD7C7082-C008-456B-80EA-2FBAAACD3B96}" type="parTrans" cxnId="{D0C22732-0FAD-444F-A5B9-8B13E172CE8C}">
      <dgm:prSet/>
      <dgm:spPr/>
      <dgm:t>
        <a:bodyPr/>
        <a:lstStyle/>
        <a:p>
          <a:pPr algn="l"/>
          <a:endParaRPr lang="en-IN" sz="1600"/>
        </a:p>
      </dgm:t>
    </dgm:pt>
    <dgm:pt modelId="{1121B9FE-BA8D-4C28-A363-62529CDCFC18}" type="sibTrans" cxnId="{D0C22732-0FAD-444F-A5B9-8B13E172CE8C}">
      <dgm:prSet/>
      <dgm:spPr/>
      <dgm:t>
        <a:bodyPr/>
        <a:lstStyle/>
        <a:p>
          <a:pPr algn="l"/>
          <a:endParaRPr lang="en-IN" sz="1600"/>
        </a:p>
      </dgm:t>
    </dgm:pt>
    <dgm:pt modelId="{E3CF8443-11C4-4363-8CDE-2AA0F0F391C8}">
      <dgm:prSet custT="1"/>
      <dgm:spPr/>
      <dgm:t>
        <a:bodyPr/>
        <a:lstStyle/>
        <a:p>
          <a:pPr algn="l"/>
          <a:r>
            <a:rPr lang="en-IN" sz="1600" b="0" i="0" u="none" dirty="0"/>
            <a:t>  </a:t>
          </a:r>
          <a:r>
            <a:rPr lang="en-IN" sz="1600" b="0" i="0" u="none" dirty="0">
              <a:solidFill>
                <a:schemeClr val="tx1"/>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12. Angular Forms</a:t>
          </a:r>
          <a:endParaRPr lang="en-IN" sz="1600" b="0" i="0" u="none" dirty="0">
            <a:solidFill>
              <a:schemeClr val="tx1"/>
            </a:solidFill>
          </a:endParaRPr>
        </a:p>
      </dgm:t>
    </dgm:pt>
    <dgm:pt modelId="{0CF9C7AC-14C6-41FB-9725-35ED03F9EC01}" type="parTrans" cxnId="{8865F63C-02D4-4D0A-BCBF-FECDC575EC5C}">
      <dgm:prSet/>
      <dgm:spPr/>
      <dgm:t>
        <a:bodyPr/>
        <a:lstStyle/>
        <a:p>
          <a:pPr algn="l"/>
          <a:endParaRPr lang="en-IN" sz="1600"/>
        </a:p>
      </dgm:t>
    </dgm:pt>
    <dgm:pt modelId="{0D4B441A-3A5C-4163-B41E-FE393068162B}" type="sibTrans" cxnId="{8865F63C-02D4-4D0A-BCBF-FECDC575EC5C}">
      <dgm:prSet/>
      <dgm:spPr/>
      <dgm:t>
        <a:bodyPr/>
        <a:lstStyle/>
        <a:p>
          <a:pPr algn="l"/>
          <a:endParaRPr lang="en-IN" sz="1600"/>
        </a:p>
      </dgm:t>
    </dgm:pt>
    <dgm:pt modelId="{88D210D8-5C6B-456C-A160-C1DDA3120FA1}">
      <dgm:prSet custT="1"/>
      <dgm:spPr/>
      <dgm:t>
        <a:bodyPr/>
        <a:lstStyle/>
        <a:p>
          <a:pPr algn="l"/>
          <a:r>
            <a:rPr lang="en-IN" sz="1600" b="0" i="0" u="none" dirty="0">
              <a:solidFill>
                <a:schemeClr val="tx1"/>
              </a:solidFill>
            </a:rPr>
            <a:t>  </a:t>
          </a:r>
          <a:r>
            <a:rPr lang="en-IN" sz="1600" b="0" i="0" u="none" dirty="0">
              <a:solidFill>
                <a:schemeClr val="tx1"/>
              </a:solidFill>
              <a:hlinkClick xmlns:r="http://schemas.openxmlformats.org/officeDocument/2006/relationships" r:id="rId5" action="ppaction://hlinksldjump">
                <a:extLst>
                  <a:ext uri="{A12FA001-AC4F-418D-AE19-62706E023703}">
                    <ahyp:hlinkClr xmlns:ahyp="http://schemas.microsoft.com/office/drawing/2018/hyperlinkcolor" val="tx"/>
                  </a:ext>
                </a:extLst>
              </a:hlinkClick>
            </a:rPr>
            <a:t>13. Authentication</a:t>
          </a:r>
          <a:endParaRPr lang="en-IN" sz="1600" b="0" i="0" u="none" dirty="0">
            <a:solidFill>
              <a:schemeClr val="tx1"/>
            </a:solidFill>
          </a:endParaRPr>
        </a:p>
      </dgm:t>
    </dgm:pt>
    <dgm:pt modelId="{E71A8766-0437-4D3D-9358-2FB1759AAB00}" type="parTrans" cxnId="{D8017D6C-2709-4C5A-B842-4CFC387FE779}">
      <dgm:prSet/>
      <dgm:spPr/>
      <dgm:t>
        <a:bodyPr/>
        <a:lstStyle/>
        <a:p>
          <a:pPr algn="l"/>
          <a:endParaRPr lang="en-IN" sz="1600"/>
        </a:p>
      </dgm:t>
    </dgm:pt>
    <dgm:pt modelId="{F1D4C7B0-347F-495C-A59B-27BC84631DAD}" type="sibTrans" cxnId="{D8017D6C-2709-4C5A-B842-4CFC387FE779}">
      <dgm:prSet/>
      <dgm:spPr/>
      <dgm:t>
        <a:bodyPr/>
        <a:lstStyle/>
        <a:p>
          <a:pPr algn="l"/>
          <a:endParaRPr lang="en-IN" sz="1600"/>
        </a:p>
      </dgm:t>
    </dgm:pt>
    <dgm:pt modelId="{2DDDF5F4-C34B-4AA2-BE5E-6E53E796146C}">
      <dgm:prSet custT="1"/>
      <dgm:spPr/>
      <dgm:t>
        <a:bodyPr/>
        <a:lstStyle/>
        <a:p>
          <a:pPr algn="l"/>
          <a:r>
            <a:rPr lang="en-IN" sz="1600" b="0" i="0" u="none" dirty="0"/>
            <a:t>  </a:t>
          </a:r>
          <a:r>
            <a:rPr lang="en-IN" sz="1600" b="0" i="0" u="none" dirty="0">
              <a:solidFill>
                <a:schemeClr val="tx1"/>
              </a:solidFill>
              <a:hlinkClick xmlns:r="http://schemas.openxmlformats.org/officeDocument/2006/relationships" r:id="rId6" action="ppaction://hlinksldjump">
                <a:extLst>
                  <a:ext uri="{A12FA001-AC4F-418D-AE19-62706E023703}">
                    <ahyp:hlinkClr xmlns:ahyp="http://schemas.microsoft.com/office/drawing/2018/hyperlinkcolor" val="tx"/>
                  </a:ext>
                </a:extLst>
              </a:hlinkClick>
            </a:rPr>
            <a:t>14. Components Communication</a:t>
          </a:r>
          <a:endParaRPr lang="en-IN" sz="1600" b="0" i="0" u="none" dirty="0">
            <a:solidFill>
              <a:schemeClr val="tx1"/>
            </a:solidFill>
          </a:endParaRPr>
        </a:p>
      </dgm:t>
    </dgm:pt>
    <dgm:pt modelId="{46F6D259-4275-44FF-A845-CA4653C9FAE4}" type="parTrans" cxnId="{FB4DFF1B-6D28-4799-89DF-1300D5B9D787}">
      <dgm:prSet/>
      <dgm:spPr/>
      <dgm:t>
        <a:bodyPr/>
        <a:lstStyle/>
        <a:p>
          <a:pPr algn="l"/>
          <a:endParaRPr lang="en-IN" sz="1600"/>
        </a:p>
      </dgm:t>
    </dgm:pt>
    <dgm:pt modelId="{FB3F636D-0BEF-43EF-932C-B7CE26D542DC}" type="sibTrans" cxnId="{FB4DFF1B-6D28-4799-89DF-1300D5B9D787}">
      <dgm:prSet/>
      <dgm:spPr/>
      <dgm:t>
        <a:bodyPr/>
        <a:lstStyle/>
        <a:p>
          <a:pPr algn="l"/>
          <a:endParaRPr lang="en-IN" sz="1600"/>
        </a:p>
      </dgm:t>
    </dgm:pt>
    <dgm:pt modelId="{5A64A94B-5883-429F-ACA8-911D8E68EC7B}">
      <dgm:prSet custT="1"/>
      <dgm:spPr/>
      <dgm:t>
        <a:bodyPr/>
        <a:lstStyle/>
        <a:p>
          <a:pPr algn="l"/>
          <a:r>
            <a:rPr lang="en-IN" sz="1600" b="0" i="0" u="none" dirty="0">
              <a:solidFill>
                <a:schemeClr val="tx1"/>
              </a:solidFill>
            </a:rPr>
            <a:t>  </a:t>
          </a:r>
          <a:r>
            <a:rPr lang="en-IN" sz="1600" b="0" i="0" u="none" dirty="0">
              <a:solidFill>
                <a:schemeClr val="tx1"/>
              </a:solidFill>
              <a:hlinkClick xmlns:r="http://schemas.openxmlformats.org/officeDocument/2006/relationships" r:id="rId7" action="ppaction://hlinksldjump">
                <a:extLst>
                  <a:ext uri="{A12FA001-AC4F-418D-AE19-62706E023703}">
                    <ahyp:hlinkClr xmlns:ahyp="http://schemas.microsoft.com/office/drawing/2018/hyperlinkcolor" val="tx"/>
                  </a:ext>
                </a:extLst>
              </a:hlinkClick>
            </a:rPr>
            <a:t>8. Routing</a:t>
          </a:r>
          <a:endParaRPr lang="en-IN" sz="1600" dirty="0">
            <a:solidFill>
              <a:schemeClr val="tx1"/>
            </a:solidFill>
          </a:endParaRPr>
        </a:p>
      </dgm:t>
    </dgm:pt>
    <dgm:pt modelId="{0589668C-9CDD-4C08-9283-3C4C3CD77C10}" type="parTrans" cxnId="{09628EC7-9B42-4155-B7A6-6F7C77625CA9}">
      <dgm:prSet/>
      <dgm:spPr/>
      <dgm:t>
        <a:bodyPr/>
        <a:lstStyle/>
        <a:p>
          <a:pPr algn="l"/>
          <a:endParaRPr lang="en-IN" sz="1600"/>
        </a:p>
      </dgm:t>
    </dgm:pt>
    <dgm:pt modelId="{FA94DE2F-6AFE-4333-9362-D6D4039CCE4F}" type="sibTrans" cxnId="{09628EC7-9B42-4155-B7A6-6F7C77625CA9}">
      <dgm:prSet/>
      <dgm:spPr/>
      <dgm:t>
        <a:bodyPr/>
        <a:lstStyle/>
        <a:p>
          <a:pPr algn="l"/>
          <a:endParaRPr lang="en-IN" sz="1600"/>
        </a:p>
      </dgm:t>
    </dgm:pt>
    <dgm:pt modelId="{494B4115-B86E-40E8-9152-0F88A04E1EF7}" type="pres">
      <dgm:prSet presAssocID="{04A3FC52-D469-44C9-8507-7FE02DA4D78A}" presName="diagram" presStyleCnt="0">
        <dgm:presLayoutVars>
          <dgm:chPref val="1"/>
          <dgm:dir/>
          <dgm:animOne val="branch"/>
          <dgm:animLvl val="lvl"/>
          <dgm:resizeHandles/>
        </dgm:presLayoutVars>
      </dgm:prSet>
      <dgm:spPr/>
    </dgm:pt>
    <dgm:pt modelId="{0A61A0A4-6323-4B58-921B-9C4FB01DF0D6}" type="pres">
      <dgm:prSet presAssocID="{E7AF3908-8732-4F54-A538-E3AE8E033722}" presName="root" presStyleCnt="0"/>
      <dgm:spPr/>
    </dgm:pt>
    <dgm:pt modelId="{0C5EFB12-5EDB-48FB-A277-E501070BD356}" type="pres">
      <dgm:prSet presAssocID="{E7AF3908-8732-4F54-A538-E3AE8E033722}" presName="rootComposite" presStyleCnt="0"/>
      <dgm:spPr/>
    </dgm:pt>
    <dgm:pt modelId="{B2BE43FC-674F-49F7-AD4E-FBE03ED9B07E}" type="pres">
      <dgm:prSet presAssocID="{E7AF3908-8732-4F54-A538-E3AE8E033722}" presName="rootText" presStyleLbl="node1" presStyleIdx="0" presStyleCnt="1" custScaleX="402828" custLinFactNeighborY="-33900"/>
      <dgm:spPr/>
    </dgm:pt>
    <dgm:pt modelId="{6CE72F2C-D762-49C0-B2DF-952707AA80AB}" type="pres">
      <dgm:prSet presAssocID="{E7AF3908-8732-4F54-A538-E3AE8E033722}" presName="rootConnector" presStyleLbl="node1" presStyleIdx="0" presStyleCnt="1"/>
      <dgm:spPr/>
    </dgm:pt>
    <dgm:pt modelId="{B14548E4-56C1-4F09-B07A-DA0F85053086}" type="pres">
      <dgm:prSet presAssocID="{E7AF3908-8732-4F54-A538-E3AE8E033722}" presName="childShape" presStyleCnt="0"/>
      <dgm:spPr/>
    </dgm:pt>
    <dgm:pt modelId="{752CC50F-2FFD-4F40-B030-584273F97925}" type="pres">
      <dgm:prSet presAssocID="{5A675A51-B28A-4B79-9B11-3D73B8A681EF}" presName="Name13" presStyleLbl="parChTrans1D2" presStyleIdx="0" presStyleCnt="7" custSzX="458779"/>
      <dgm:spPr/>
    </dgm:pt>
    <dgm:pt modelId="{D26D0C22-96BC-4955-B855-B3A9EADE8240}" type="pres">
      <dgm:prSet presAssocID="{FDF1C9B5-20BB-4222-8433-F6D5DE350BF7}" presName="childText" presStyleLbl="bgAcc1" presStyleIdx="0" presStyleCnt="7" custFlipHor="1" custScaleX="403917" custLinFactY="14900" custLinFactNeighborX="758" custLinFactNeighborY="100000">
        <dgm:presLayoutVars>
          <dgm:bulletEnabled val="1"/>
        </dgm:presLayoutVars>
      </dgm:prSet>
      <dgm:spPr/>
    </dgm:pt>
    <dgm:pt modelId="{3B07A29C-D6A3-4EDA-B3DE-AE236CD64155}" type="pres">
      <dgm:prSet presAssocID="{E13AA6D6-C8FF-4E20-A9F1-C9580473B3D3}" presName="Name13" presStyleLbl="parChTrans1D2" presStyleIdx="1" presStyleCnt="7"/>
      <dgm:spPr/>
    </dgm:pt>
    <dgm:pt modelId="{50F49BB1-478B-4174-A764-EE0602B1880C}" type="pres">
      <dgm:prSet presAssocID="{E24660A2-3C58-4852-BF83-D52FE1AC1052}" presName="childText" presStyleLbl="bgAcc1" presStyleIdx="1" presStyleCnt="7" custScaleX="404627" custLinFactY="16530" custLinFactNeighborX="48" custLinFactNeighborY="100000">
        <dgm:presLayoutVars>
          <dgm:bulletEnabled val="1"/>
        </dgm:presLayoutVars>
      </dgm:prSet>
      <dgm:spPr/>
    </dgm:pt>
    <dgm:pt modelId="{D4E7A8BD-A56D-42B1-81D4-1688363FF486}" type="pres">
      <dgm:prSet presAssocID="{DD7C7082-C008-456B-80EA-2FBAAACD3B96}" presName="Name13" presStyleLbl="parChTrans1D2" presStyleIdx="2" presStyleCnt="7"/>
      <dgm:spPr/>
    </dgm:pt>
    <dgm:pt modelId="{E89FAFE5-F82C-4531-A8FF-E770EF641241}" type="pres">
      <dgm:prSet presAssocID="{D595D2BA-9005-4F20-9CC5-C1C778BB433E}" presName="childText" presStyleLbl="bgAcc1" presStyleIdx="2" presStyleCnt="7" custScaleX="404627" custLinFactY="23800" custLinFactNeighborX="-1607" custLinFactNeighborY="100000">
        <dgm:presLayoutVars>
          <dgm:bulletEnabled val="1"/>
        </dgm:presLayoutVars>
      </dgm:prSet>
      <dgm:spPr/>
    </dgm:pt>
    <dgm:pt modelId="{284DFCDD-B179-46D2-8FFE-FAE5C641CDCD}" type="pres">
      <dgm:prSet presAssocID="{0CF9C7AC-14C6-41FB-9725-35ED03F9EC01}" presName="Name13" presStyleLbl="parChTrans1D2" presStyleIdx="3" presStyleCnt="7"/>
      <dgm:spPr/>
    </dgm:pt>
    <dgm:pt modelId="{ACA74967-BDEA-4B0A-B957-1FF4B928BDA2}" type="pres">
      <dgm:prSet presAssocID="{E3CF8443-11C4-4363-8CDE-2AA0F0F391C8}" presName="childText" presStyleLbl="bgAcc1" presStyleIdx="3" presStyleCnt="7" custScaleX="404627" custLinFactY="25438" custLinFactNeighborX="48" custLinFactNeighborY="100000">
        <dgm:presLayoutVars>
          <dgm:bulletEnabled val="1"/>
        </dgm:presLayoutVars>
      </dgm:prSet>
      <dgm:spPr/>
    </dgm:pt>
    <dgm:pt modelId="{FAA980AD-481C-4706-9F6C-65F28CB04AF2}" type="pres">
      <dgm:prSet presAssocID="{E71A8766-0437-4D3D-9358-2FB1759AAB00}" presName="Name13" presStyleLbl="parChTrans1D2" presStyleIdx="4" presStyleCnt="7"/>
      <dgm:spPr/>
    </dgm:pt>
    <dgm:pt modelId="{DFE91B63-E834-4F45-B78C-267333FF28EA}" type="pres">
      <dgm:prSet presAssocID="{88D210D8-5C6B-456C-A160-C1DDA3120FA1}" presName="childText" presStyleLbl="bgAcc1" presStyleIdx="4" presStyleCnt="7" custScaleX="404627" custLinFactY="23405" custLinFactNeighborX="2567" custLinFactNeighborY="100000">
        <dgm:presLayoutVars>
          <dgm:bulletEnabled val="1"/>
        </dgm:presLayoutVars>
      </dgm:prSet>
      <dgm:spPr/>
    </dgm:pt>
    <dgm:pt modelId="{92B58269-5995-4030-A92C-D405D6D6CB4E}" type="pres">
      <dgm:prSet presAssocID="{46F6D259-4275-44FF-A845-CA4653C9FAE4}" presName="Name13" presStyleLbl="parChTrans1D2" presStyleIdx="5" presStyleCnt="7"/>
      <dgm:spPr/>
    </dgm:pt>
    <dgm:pt modelId="{4482A605-901A-4F12-B121-4F60173A3738}" type="pres">
      <dgm:prSet presAssocID="{2DDDF5F4-C34B-4AA2-BE5E-6E53E796146C}" presName="childText" presStyleLbl="bgAcc1" presStyleIdx="5" presStyleCnt="7" custScaleX="404627" custLinFactY="25028" custLinFactNeighborX="1607" custLinFactNeighborY="100000">
        <dgm:presLayoutVars>
          <dgm:bulletEnabled val="1"/>
        </dgm:presLayoutVars>
      </dgm:prSet>
      <dgm:spPr/>
    </dgm:pt>
    <dgm:pt modelId="{FC18D037-0F6C-4A10-A417-558A90A6BDE6}" type="pres">
      <dgm:prSet presAssocID="{0589668C-9CDD-4C08-9283-3C4C3CD77C10}" presName="Name13" presStyleLbl="parChTrans1D2" presStyleIdx="6" presStyleCnt="7"/>
      <dgm:spPr/>
    </dgm:pt>
    <dgm:pt modelId="{08743D7F-029C-413C-8207-C8654FF61B58}" type="pres">
      <dgm:prSet presAssocID="{5A64A94B-5883-429F-ACA8-911D8E68EC7B}" presName="childText" presStyleLbl="bgAcc1" presStyleIdx="6" presStyleCnt="7" custScaleX="404627" custLinFactY="-371284" custLinFactNeighborX="4174" custLinFactNeighborY="-400000">
        <dgm:presLayoutVars>
          <dgm:bulletEnabled val="1"/>
        </dgm:presLayoutVars>
      </dgm:prSet>
      <dgm:spPr/>
    </dgm:pt>
  </dgm:ptLst>
  <dgm:cxnLst>
    <dgm:cxn modelId="{BD327910-1873-4D89-BEAE-0BF96C12D696}" type="presOf" srcId="{D595D2BA-9005-4F20-9CC5-C1C778BB433E}" destId="{E89FAFE5-F82C-4531-A8FF-E770EF641241}" srcOrd="0" destOrd="0" presId="urn:microsoft.com/office/officeart/2005/8/layout/hierarchy3"/>
    <dgm:cxn modelId="{FB4DFF1B-6D28-4799-89DF-1300D5B9D787}" srcId="{E7AF3908-8732-4F54-A538-E3AE8E033722}" destId="{2DDDF5F4-C34B-4AA2-BE5E-6E53E796146C}" srcOrd="5" destOrd="0" parTransId="{46F6D259-4275-44FF-A845-CA4653C9FAE4}" sibTransId="{FB3F636D-0BEF-43EF-932C-B7CE26D542DC}"/>
    <dgm:cxn modelId="{DF44702B-0CCF-4F54-8786-7A39B15B4C38}" type="presOf" srcId="{E71A8766-0437-4D3D-9358-2FB1759AAB00}" destId="{FAA980AD-481C-4706-9F6C-65F28CB04AF2}" srcOrd="0" destOrd="0" presId="urn:microsoft.com/office/officeart/2005/8/layout/hierarchy3"/>
    <dgm:cxn modelId="{D0C22732-0FAD-444F-A5B9-8B13E172CE8C}" srcId="{E7AF3908-8732-4F54-A538-E3AE8E033722}" destId="{D595D2BA-9005-4F20-9CC5-C1C778BB433E}" srcOrd="2" destOrd="0" parTransId="{DD7C7082-C008-456B-80EA-2FBAAACD3B96}" sibTransId="{1121B9FE-BA8D-4C28-A363-62529CDCFC18}"/>
    <dgm:cxn modelId="{8865F63C-02D4-4D0A-BCBF-FECDC575EC5C}" srcId="{E7AF3908-8732-4F54-A538-E3AE8E033722}" destId="{E3CF8443-11C4-4363-8CDE-2AA0F0F391C8}" srcOrd="3" destOrd="0" parTransId="{0CF9C7AC-14C6-41FB-9725-35ED03F9EC01}" sibTransId="{0D4B441A-3A5C-4163-B41E-FE393068162B}"/>
    <dgm:cxn modelId="{C11B3E3F-7298-4CBD-B3C7-1BB20B35DC30}" type="presOf" srcId="{88D210D8-5C6B-456C-A160-C1DDA3120FA1}" destId="{DFE91B63-E834-4F45-B78C-267333FF28EA}" srcOrd="0" destOrd="0" presId="urn:microsoft.com/office/officeart/2005/8/layout/hierarchy3"/>
    <dgm:cxn modelId="{9253AB3F-5FAC-4F26-8E8C-1B0C9B7F0257}" type="presOf" srcId="{E7AF3908-8732-4F54-A538-E3AE8E033722}" destId="{B2BE43FC-674F-49F7-AD4E-FBE03ED9B07E}" srcOrd="0" destOrd="0" presId="urn:microsoft.com/office/officeart/2005/8/layout/hierarchy3"/>
    <dgm:cxn modelId="{CCDB5F49-F4FA-4C04-8F13-926DE012DE82}" type="presOf" srcId="{E3CF8443-11C4-4363-8CDE-2AA0F0F391C8}" destId="{ACA74967-BDEA-4B0A-B957-1FF4B928BDA2}" srcOrd="0" destOrd="0" presId="urn:microsoft.com/office/officeart/2005/8/layout/hierarchy3"/>
    <dgm:cxn modelId="{D8017D6C-2709-4C5A-B842-4CFC387FE779}" srcId="{E7AF3908-8732-4F54-A538-E3AE8E033722}" destId="{88D210D8-5C6B-456C-A160-C1DDA3120FA1}" srcOrd="4" destOrd="0" parTransId="{E71A8766-0437-4D3D-9358-2FB1759AAB00}" sibTransId="{F1D4C7B0-347F-495C-A59B-27BC84631DAD}"/>
    <dgm:cxn modelId="{8E468E6C-0C7C-45B2-967B-13CFE0FB6A7A}" type="presOf" srcId="{2DDDF5F4-C34B-4AA2-BE5E-6E53E796146C}" destId="{4482A605-901A-4F12-B121-4F60173A3738}" srcOrd="0" destOrd="0" presId="urn:microsoft.com/office/officeart/2005/8/layout/hierarchy3"/>
    <dgm:cxn modelId="{EB3DCF71-5BC9-4DFD-8646-D75CF0586E24}" type="presOf" srcId="{FDF1C9B5-20BB-4222-8433-F6D5DE350BF7}" destId="{D26D0C22-96BC-4955-B855-B3A9EADE8240}" srcOrd="0" destOrd="0" presId="urn:microsoft.com/office/officeart/2005/8/layout/hierarchy3"/>
    <dgm:cxn modelId="{D5726057-8625-4BCD-B317-DDE64946139B}" type="presOf" srcId="{E13AA6D6-C8FF-4E20-A9F1-C9580473B3D3}" destId="{3B07A29C-D6A3-4EDA-B3DE-AE236CD64155}" srcOrd="0" destOrd="0" presId="urn:microsoft.com/office/officeart/2005/8/layout/hierarchy3"/>
    <dgm:cxn modelId="{5BB5DB81-237A-412A-9401-C4FDC89E6FD7}" type="presOf" srcId="{5A64A94B-5883-429F-ACA8-911D8E68EC7B}" destId="{08743D7F-029C-413C-8207-C8654FF61B58}" srcOrd="0" destOrd="0" presId="urn:microsoft.com/office/officeart/2005/8/layout/hierarchy3"/>
    <dgm:cxn modelId="{843A629B-156B-44E4-87E7-CB5F2F63F21C}" srcId="{E7AF3908-8732-4F54-A538-E3AE8E033722}" destId="{E24660A2-3C58-4852-BF83-D52FE1AC1052}" srcOrd="1" destOrd="0" parTransId="{E13AA6D6-C8FF-4E20-A9F1-C9580473B3D3}" sibTransId="{B6108ED1-CF21-4F72-BABC-E3E08E400AD9}"/>
    <dgm:cxn modelId="{FCDBF6A2-2FC8-4FBE-A472-C5AF6B1EA627}" type="presOf" srcId="{E7AF3908-8732-4F54-A538-E3AE8E033722}" destId="{6CE72F2C-D762-49C0-B2DF-952707AA80AB}" srcOrd="1" destOrd="0" presId="urn:microsoft.com/office/officeart/2005/8/layout/hierarchy3"/>
    <dgm:cxn modelId="{1DA071A4-C94C-4C5E-9EDB-3460EA9235C2}" type="presOf" srcId="{5A675A51-B28A-4B79-9B11-3D73B8A681EF}" destId="{752CC50F-2FFD-4F40-B030-584273F97925}" srcOrd="0" destOrd="0" presId="urn:microsoft.com/office/officeart/2005/8/layout/hierarchy3"/>
    <dgm:cxn modelId="{31A4A2AB-B61A-4362-A06F-5A36D8CEB5DD}" type="presOf" srcId="{E24660A2-3C58-4852-BF83-D52FE1AC1052}" destId="{50F49BB1-478B-4174-A764-EE0602B1880C}" srcOrd="0" destOrd="0" presId="urn:microsoft.com/office/officeart/2005/8/layout/hierarchy3"/>
    <dgm:cxn modelId="{C8453AAD-7475-400A-B55C-1EE09E2C0673}" type="presOf" srcId="{46F6D259-4275-44FF-A845-CA4653C9FAE4}" destId="{92B58269-5995-4030-A92C-D405D6D6CB4E}" srcOrd="0" destOrd="0" presId="urn:microsoft.com/office/officeart/2005/8/layout/hierarchy3"/>
    <dgm:cxn modelId="{DB6E60AD-2253-4E65-8EEE-79EF843B8BA2}" srcId="{04A3FC52-D469-44C9-8507-7FE02DA4D78A}" destId="{E7AF3908-8732-4F54-A538-E3AE8E033722}" srcOrd="0" destOrd="0" parTransId="{CADFD5F3-7DEA-4D15-96FF-D0089CBEFAC8}" sibTransId="{E94FB6A7-1E59-425F-AAC5-CCD62BB90B02}"/>
    <dgm:cxn modelId="{23BF9DB9-49A6-4394-BF19-1CF8AED4C018}" type="presOf" srcId="{04A3FC52-D469-44C9-8507-7FE02DA4D78A}" destId="{494B4115-B86E-40E8-9152-0F88A04E1EF7}" srcOrd="0" destOrd="0" presId="urn:microsoft.com/office/officeart/2005/8/layout/hierarchy3"/>
    <dgm:cxn modelId="{39E00ABF-FAA7-4E11-A7A5-64DBE7D9C0BD}" srcId="{E7AF3908-8732-4F54-A538-E3AE8E033722}" destId="{FDF1C9B5-20BB-4222-8433-F6D5DE350BF7}" srcOrd="0" destOrd="0" parTransId="{5A675A51-B28A-4B79-9B11-3D73B8A681EF}" sibTransId="{A49EAFB9-1098-4AED-AE90-7137862522CB}"/>
    <dgm:cxn modelId="{09628EC7-9B42-4155-B7A6-6F7C77625CA9}" srcId="{E7AF3908-8732-4F54-A538-E3AE8E033722}" destId="{5A64A94B-5883-429F-ACA8-911D8E68EC7B}" srcOrd="6" destOrd="0" parTransId="{0589668C-9CDD-4C08-9283-3C4C3CD77C10}" sibTransId="{FA94DE2F-6AFE-4333-9362-D6D4039CCE4F}"/>
    <dgm:cxn modelId="{AE74B4D4-B45B-41DE-81A7-19C99D09BEA5}" type="presOf" srcId="{DD7C7082-C008-456B-80EA-2FBAAACD3B96}" destId="{D4E7A8BD-A56D-42B1-81D4-1688363FF486}" srcOrd="0" destOrd="0" presId="urn:microsoft.com/office/officeart/2005/8/layout/hierarchy3"/>
    <dgm:cxn modelId="{0D80A2E4-D35E-45BA-AF57-105C946F0A3B}" type="presOf" srcId="{0CF9C7AC-14C6-41FB-9725-35ED03F9EC01}" destId="{284DFCDD-B179-46D2-8FFE-FAE5C641CDCD}" srcOrd="0" destOrd="0" presId="urn:microsoft.com/office/officeart/2005/8/layout/hierarchy3"/>
    <dgm:cxn modelId="{8FB0EBFC-1EBF-42FB-901F-BA25A8CDBFC4}" type="presOf" srcId="{0589668C-9CDD-4C08-9283-3C4C3CD77C10}" destId="{FC18D037-0F6C-4A10-A417-558A90A6BDE6}" srcOrd="0" destOrd="0" presId="urn:microsoft.com/office/officeart/2005/8/layout/hierarchy3"/>
    <dgm:cxn modelId="{EDEB18E7-A5E4-4EFB-A8A4-EB9DD47765C4}" type="presParOf" srcId="{494B4115-B86E-40E8-9152-0F88A04E1EF7}" destId="{0A61A0A4-6323-4B58-921B-9C4FB01DF0D6}" srcOrd="0" destOrd="0" presId="urn:microsoft.com/office/officeart/2005/8/layout/hierarchy3"/>
    <dgm:cxn modelId="{383F155A-2FFD-43CD-9858-A07A2C7ABF81}" type="presParOf" srcId="{0A61A0A4-6323-4B58-921B-9C4FB01DF0D6}" destId="{0C5EFB12-5EDB-48FB-A277-E501070BD356}" srcOrd="0" destOrd="0" presId="urn:microsoft.com/office/officeart/2005/8/layout/hierarchy3"/>
    <dgm:cxn modelId="{0D5FE8B9-6236-4108-8C76-2149E7CAEF56}" type="presParOf" srcId="{0C5EFB12-5EDB-48FB-A277-E501070BD356}" destId="{B2BE43FC-674F-49F7-AD4E-FBE03ED9B07E}" srcOrd="0" destOrd="0" presId="urn:microsoft.com/office/officeart/2005/8/layout/hierarchy3"/>
    <dgm:cxn modelId="{1EAD927E-F4BB-499A-AC26-4CDC298999E6}" type="presParOf" srcId="{0C5EFB12-5EDB-48FB-A277-E501070BD356}" destId="{6CE72F2C-D762-49C0-B2DF-952707AA80AB}" srcOrd="1" destOrd="0" presId="urn:microsoft.com/office/officeart/2005/8/layout/hierarchy3"/>
    <dgm:cxn modelId="{2357F0E4-6300-4BD5-A17C-CB3EC234CCB5}" type="presParOf" srcId="{0A61A0A4-6323-4B58-921B-9C4FB01DF0D6}" destId="{B14548E4-56C1-4F09-B07A-DA0F85053086}" srcOrd="1" destOrd="0" presId="urn:microsoft.com/office/officeart/2005/8/layout/hierarchy3"/>
    <dgm:cxn modelId="{1C464CB1-4BC9-403B-9F67-F7BA473BB582}" type="presParOf" srcId="{B14548E4-56C1-4F09-B07A-DA0F85053086}" destId="{752CC50F-2FFD-4F40-B030-584273F97925}" srcOrd="0" destOrd="0" presId="urn:microsoft.com/office/officeart/2005/8/layout/hierarchy3"/>
    <dgm:cxn modelId="{3CFACA2B-22C0-45D1-93F0-3ED3FA284B70}" type="presParOf" srcId="{B14548E4-56C1-4F09-B07A-DA0F85053086}" destId="{D26D0C22-96BC-4955-B855-B3A9EADE8240}" srcOrd="1" destOrd="0" presId="urn:microsoft.com/office/officeart/2005/8/layout/hierarchy3"/>
    <dgm:cxn modelId="{B6BBC75A-7CA9-4439-91AB-8C08C8CAB672}" type="presParOf" srcId="{B14548E4-56C1-4F09-B07A-DA0F85053086}" destId="{3B07A29C-D6A3-4EDA-B3DE-AE236CD64155}" srcOrd="2" destOrd="0" presId="urn:microsoft.com/office/officeart/2005/8/layout/hierarchy3"/>
    <dgm:cxn modelId="{65B4CF69-6916-4575-9195-9637BA1C5D3E}" type="presParOf" srcId="{B14548E4-56C1-4F09-B07A-DA0F85053086}" destId="{50F49BB1-478B-4174-A764-EE0602B1880C}" srcOrd="3" destOrd="0" presId="urn:microsoft.com/office/officeart/2005/8/layout/hierarchy3"/>
    <dgm:cxn modelId="{B10D0121-0569-41A5-9172-35EA4735C722}" type="presParOf" srcId="{B14548E4-56C1-4F09-B07A-DA0F85053086}" destId="{D4E7A8BD-A56D-42B1-81D4-1688363FF486}" srcOrd="4" destOrd="0" presId="urn:microsoft.com/office/officeart/2005/8/layout/hierarchy3"/>
    <dgm:cxn modelId="{47D664B6-95D8-41C4-9C6A-4C6D3A19102C}" type="presParOf" srcId="{B14548E4-56C1-4F09-B07A-DA0F85053086}" destId="{E89FAFE5-F82C-4531-A8FF-E770EF641241}" srcOrd="5" destOrd="0" presId="urn:microsoft.com/office/officeart/2005/8/layout/hierarchy3"/>
    <dgm:cxn modelId="{389F71A1-50CA-4C91-B3B8-7329AC1E6DF4}" type="presParOf" srcId="{B14548E4-56C1-4F09-B07A-DA0F85053086}" destId="{284DFCDD-B179-46D2-8FFE-FAE5C641CDCD}" srcOrd="6" destOrd="0" presId="urn:microsoft.com/office/officeart/2005/8/layout/hierarchy3"/>
    <dgm:cxn modelId="{56C08807-9043-49F6-918B-15967F7D9725}" type="presParOf" srcId="{B14548E4-56C1-4F09-B07A-DA0F85053086}" destId="{ACA74967-BDEA-4B0A-B957-1FF4B928BDA2}" srcOrd="7" destOrd="0" presId="urn:microsoft.com/office/officeart/2005/8/layout/hierarchy3"/>
    <dgm:cxn modelId="{B24E8DB6-A33F-45D2-9EFC-96947AEB4FD7}" type="presParOf" srcId="{B14548E4-56C1-4F09-B07A-DA0F85053086}" destId="{FAA980AD-481C-4706-9F6C-65F28CB04AF2}" srcOrd="8" destOrd="0" presId="urn:microsoft.com/office/officeart/2005/8/layout/hierarchy3"/>
    <dgm:cxn modelId="{95A4F7E3-9C98-424B-951D-27DDCD89AFE7}" type="presParOf" srcId="{B14548E4-56C1-4F09-B07A-DA0F85053086}" destId="{DFE91B63-E834-4F45-B78C-267333FF28EA}" srcOrd="9" destOrd="0" presId="urn:microsoft.com/office/officeart/2005/8/layout/hierarchy3"/>
    <dgm:cxn modelId="{76BE7F6F-FDCB-4C26-9995-2152BD01761A}" type="presParOf" srcId="{B14548E4-56C1-4F09-B07A-DA0F85053086}" destId="{92B58269-5995-4030-A92C-D405D6D6CB4E}" srcOrd="10" destOrd="0" presId="urn:microsoft.com/office/officeart/2005/8/layout/hierarchy3"/>
    <dgm:cxn modelId="{9C66798D-9953-4E9B-A7BC-937B1EAA019D}" type="presParOf" srcId="{B14548E4-56C1-4F09-B07A-DA0F85053086}" destId="{4482A605-901A-4F12-B121-4F60173A3738}" srcOrd="11" destOrd="0" presId="urn:microsoft.com/office/officeart/2005/8/layout/hierarchy3"/>
    <dgm:cxn modelId="{C0C4E9FD-F574-42A1-9162-87BFAA2996C8}" type="presParOf" srcId="{B14548E4-56C1-4F09-B07A-DA0F85053086}" destId="{FC18D037-0F6C-4A10-A417-558A90A6BDE6}" srcOrd="12" destOrd="0" presId="urn:microsoft.com/office/officeart/2005/8/layout/hierarchy3"/>
    <dgm:cxn modelId="{169170FF-3560-458C-ABB2-799D1FE6A05C}" type="presParOf" srcId="{B14548E4-56C1-4F09-B07A-DA0F85053086}" destId="{08743D7F-029C-413C-8207-C8654FF61B58}" srcOrd="13"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2F200-CB00-430D-866A-9D338BF57638}" type="doc">
      <dgm:prSet loTypeId="urn:microsoft.com/office/officeart/2005/8/layout/process2" loCatId="process" qsTypeId="urn:microsoft.com/office/officeart/2005/8/quickstyle/simple1" qsCatId="simple" csTypeId="urn:microsoft.com/office/officeart/2005/8/colors/accent1_2" csCatId="accent1" phldr="1"/>
      <dgm:spPr/>
    </dgm:pt>
    <dgm:pt modelId="{002AEC34-357A-4816-8E07-2BCABE6508A6}">
      <dgm:prSet phldrT="[Text]" custT="1"/>
      <dgm:spPr>
        <a:solidFill>
          <a:schemeClr val="accent6"/>
        </a:solidFill>
      </dgm:spPr>
      <dgm:t>
        <a:bodyPr/>
        <a:lstStyle/>
        <a:p>
          <a:r>
            <a:rPr lang="en-IN" sz="2000" dirty="0"/>
            <a:t>1. Index.html</a:t>
          </a:r>
        </a:p>
      </dgm:t>
    </dgm:pt>
    <dgm:pt modelId="{DD6A1E72-07F4-42B6-B6E8-B2B48D740306}" type="parTrans" cxnId="{4A50AEE7-7F89-4354-9E38-AD38FDEE5288}">
      <dgm:prSet/>
      <dgm:spPr/>
      <dgm:t>
        <a:bodyPr/>
        <a:lstStyle/>
        <a:p>
          <a:endParaRPr lang="en-IN"/>
        </a:p>
      </dgm:t>
    </dgm:pt>
    <dgm:pt modelId="{5AAD323D-A4DD-4A9A-A632-67E4A7BF624E}" type="sibTrans" cxnId="{4A50AEE7-7F89-4354-9E38-AD38FDEE5288}">
      <dgm:prSet/>
      <dgm:spPr/>
      <dgm:t>
        <a:bodyPr/>
        <a:lstStyle/>
        <a:p>
          <a:endParaRPr lang="en-IN"/>
        </a:p>
      </dgm:t>
    </dgm:pt>
    <dgm:pt modelId="{CA871076-6E26-47B3-A575-26CAC4232A65}">
      <dgm:prSet phldrT="[Text]" custT="1"/>
      <dgm:spPr>
        <a:solidFill>
          <a:schemeClr val="accent2"/>
        </a:solidFill>
      </dgm:spPr>
      <dgm:t>
        <a:bodyPr/>
        <a:lstStyle/>
        <a:p>
          <a:r>
            <a:rPr lang="en-IN" sz="2000" dirty="0"/>
            <a:t>2. </a:t>
          </a:r>
          <a:r>
            <a:rPr lang="en-IN" sz="2000" dirty="0" err="1"/>
            <a:t>Main.ts</a:t>
          </a:r>
          <a:endParaRPr lang="en-IN" sz="2000" dirty="0"/>
        </a:p>
      </dgm:t>
    </dgm:pt>
    <dgm:pt modelId="{C0DC2948-4199-4E60-A3B9-4AAAF95887A3}" type="parTrans" cxnId="{69695478-F91C-4739-91F4-D953959BED5C}">
      <dgm:prSet/>
      <dgm:spPr/>
      <dgm:t>
        <a:bodyPr/>
        <a:lstStyle/>
        <a:p>
          <a:endParaRPr lang="en-IN"/>
        </a:p>
      </dgm:t>
    </dgm:pt>
    <dgm:pt modelId="{E42ABFE1-8BA2-46A9-9B16-D92A8EAEF354}" type="sibTrans" cxnId="{69695478-F91C-4739-91F4-D953959BED5C}">
      <dgm:prSet/>
      <dgm:spPr/>
      <dgm:t>
        <a:bodyPr/>
        <a:lstStyle/>
        <a:p>
          <a:endParaRPr lang="en-IN"/>
        </a:p>
      </dgm:t>
    </dgm:pt>
    <dgm:pt modelId="{7C074AA6-094C-4153-B2AB-493D796BD6DA}">
      <dgm:prSet phldrT="[Text]" custT="1"/>
      <dgm:spPr>
        <a:solidFill>
          <a:schemeClr val="accent3"/>
        </a:solidFill>
      </dgm:spPr>
      <dgm:t>
        <a:bodyPr/>
        <a:lstStyle/>
        <a:p>
          <a:r>
            <a:rPr lang="en-IN" sz="2000" dirty="0"/>
            <a:t>3. </a:t>
          </a:r>
          <a:r>
            <a:rPr lang="en-IN" sz="2000" dirty="0" err="1"/>
            <a:t>app.module.ts</a:t>
          </a:r>
          <a:endParaRPr lang="en-IN" sz="2000" dirty="0"/>
        </a:p>
      </dgm:t>
    </dgm:pt>
    <dgm:pt modelId="{0FEB08BA-D593-4385-B230-0F02222A290E}" type="parTrans" cxnId="{AA7D7E03-25EE-4C2A-B001-D730A65F64A9}">
      <dgm:prSet/>
      <dgm:spPr/>
      <dgm:t>
        <a:bodyPr/>
        <a:lstStyle/>
        <a:p>
          <a:endParaRPr lang="en-IN"/>
        </a:p>
      </dgm:t>
    </dgm:pt>
    <dgm:pt modelId="{30A5C9D7-67C9-4F05-BC76-382D7575DD53}" type="sibTrans" cxnId="{AA7D7E03-25EE-4C2A-B001-D730A65F64A9}">
      <dgm:prSet/>
      <dgm:spPr/>
      <dgm:t>
        <a:bodyPr/>
        <a:lstStyle/>
        <a:p>
          <a:endParaRPr lang="en-IN"/>
        </a:p>
      </dgm:t>
    </dgm:pt>
    <dgm:pt modelId="{5DC4BF20-EA8E-48BF-95A2-4F9A1EF83E17}">
      <dgm:prSet custT="1"/>
      <dgm:spPr>
        <a:solidFill>
          <a:schemeClr val="accent4"/>
        </a:solidFill>
      </dgm:spPr>
      <dgm:t>
        <a:bodyPr/>
        <a:lstStyle/>
        <a:p>
          <a:r>
            <a:rPr lang="en-IN" sz="2000" dirty="0"/>
            <a:t>4. App-component</a:t>
          </a:r>
        </a:p>
      </dgm:t>
    </dgm:pt>
    <dgm:pt modelId="{EF9880AD-BA98-4D5D-8999-DEF195F38CF0}" type="parTrans" cxnId="{EA5FDCE3-3076-44AF-9C9F-19E1E4A35C7F}">
      <dgm:prSet/>
      <dgm:spPr/>
      <dgm:t>
        <a:bodyPr/>
        <a:lstStyle/>
        <a:p>
          <a:endParaRPr lang="en-IN"/>
        </a:p>
      </dgm:t>
    </dgm:pt>
    <dgm:pt modelId="{3A0FD12F-16F5-476A-959B-01316FD3BE86}" type="sibTrans" cxnId="{EA5FDCE3-3076-44AF-9C9F-19E1E4A35C7F}">
      <dgm:prSet/>
      <dgm:spPr/>
      <dgm:t>
        <a:bodyPr/>
        <a:lstStyle/>
        <a:p>
          <a:endParaRPr lang="en-IN"/>
        </a:p>
      </dgm:t>
    </dgm:pt>
    <dgm:pt modelId="{5944116E-2EC4-404D-8C3E-BDCF949403AD}" type="pres">
      <dgm:prSet presAssocID="{71C2F200-CB00-430D-866A-9D338BF57638}" presName="linearFlow" presStyleCnt="0">
        <dgm:presLayoutVars>
          <dgm:resizeHandles val="exact"/>
        </dgm:presLayoutVars>
      </dgm:prSet>
      <dgm:spPr/>
    </dgm:pt>
    <dgm:pt modelId="{B8326070-A34D-4427-A59E-292C1F12A588}" type="pres">
      <dgm:prSet presAssocID="{002AEC34-357A-4816-8E07-2BCABE6508A6}" presName="node" presStyleLbl="node1" presStyleIdx="0" presStyleCnt="4" custScaleX="130993">
        <dgm:presLayoutVars>
          <dgm:bulletEnabled val="1"/>
        </dgm:presLayoutVars>
      </dgm:prSet>
      <dgm:spPr/>
    </dgm:pt>
    <dgm:pt modelId="{4C7AB39F-B1DC-46AF-A691-8468AA40A732}" type="pres">
      <dgm:prSet presAssocID="{5AAD323D-A4DD-4A9A-A632-67E4A7BF624E}" presName="sibTrans" presStyleLbl="sibTrans2D1" presStyleIdx="0" presStyleCnt="3"/>
      <dgm:spPr/>
    </dgm:pt>
    <dgm:pt modelId="{5E7A6AED-0715-44A8-BB30-976EE83ACC2E}" type="pres">
      <dgm:prSet presAssocID="{5AAD323D-A4DD-4A9A-A632-67E4A7BF624E}" presName="connectorText" presStyleLbl="sibTrans2D1" presStyleIdx="0" presStyleCnt="3"/>
      <dgm:spPr/>
    </dgm:pt>
    <dgm:pt modelId="{233BDE39-031C-4BE2-8A8F-8BEC87B8E36A}" type="pres">
      <dgm:prSet presAssocID="{CA871076-6E26-47B3-A575-26CAC4232A65}" presName="node" presStyleLbl="node1" presStyleIdx="1" presStyleCnt="4" custScaleX="130993">
        <dgm:presLayoutVars>
          <dgm:bulletEnabled val="1"/>
        </dgm:presLayoutVars>
      </dgm:prSet>
      <dgm:spPr/>
    </dgm:pt>
    <dgm:pt modelId="{C04D82CF-26BD-44E4-BE6A-F573D3BE7A26}" type="pres">
      <dgm:prSet presAssocID="{E42ABFE1-8BA2-46A9-9B16-D92A8EAEF354}" presName="sibTrans" presStyleLbl="sibTrans2D1" presStyleIdx="1" presStyleCnt="3"/>
      <dgm:spPr/>
    </dgm:pt>
    <dgm:pt modelId="{61FCB4F9-387B-4F30-ACBD-050AFFB73EB8}" type="pres">
      <dgm:prSet presAssocID="{E42ABFE1-8BA2-46A9-9B16-D92A8EAEF354}" presName="connectorText" presStyleLbl="sibTrans2D1" presStyleIdx="1" presStyleCnt="3"/>
      <dgm:spPr/>
    </dgm:pt>
    <dgm:pt modelId="{40AEC926-1B21-4C4F-AFE5-E28671610615}" type="pres">
      <dgm:prSet presAssocID="{7C074AA6-094C-4153-B2AB-493D796BD6DA}" presName="node" presStyleLbl="node1" presStyleIdx="2" presStyleCnt="4" custScaleX="130993">
        <dgm:presLayoutVars>
          <dgm:bulletEnabled val="1"/>
        </dgm:presLayoutVars>
      </dgm:prSet>
      <dgm:spPr/>
    </dgm:pt>
    <dgm:pt modelId="{C0562C97-1AC8-489D-AECB-CBA8ADB592E0}" type="pres">
      <dgm:prSet presAssocID="{30A5C9D7-67C9-4F05-BC76-382D7575DD53}" presName="sibTrans" presStyleLbl="sibTrans2D1" presStyleIdx="2" presStyleCnt="3"/>
      <dgm:spPr/>
    </dgm:pt>
    <dgm:pt modelId="{9D45E156-3971-45F6-9E24-B280903D7ABD}" type="pres">
      <dgm:prSet presAssocID="{30A5C9D7-67C9-4F05-BC76-382D7575DD53}" presName="connectorText" presStyleLbl="sibTrans2D1" presStyleIdx="2" presStyleCnt="3"/>
      <dgm:spPr/>
    </dgm:pt>
    <dgm:pt modelId="{738490D2-5CF6-4CAE-A3A5-E48C01E466CE}" type="pres">
      <dgm:prSet presAssocID="{5DC4BF20-EA8E-48BF-95A2-4F9A1EF83E17}" presName="node" presStyleLbl="node1" presStyleIdx="3" presStyleCnt="4" custScaleX="130993">
        <dgm:presLayoutVars>
          <dgm:bulletEnabled val="1"/>
        </dgm:presLayoutVars>
      </dgm:prSet>
      <dgm:spPr/>
    </dgm:pt>
  </dgm:ptLst>
  <dgm:cxnLst>
    <dgm:cxn modelId="{AA7D7E03-25EE-4C2A-B001-D730A65F64A9}" srcId="{71C2F200-CB00-430D-866A-9D338BF57638}" destId="{7C074AA6-094C-4153-B2AB-493D796BD6DA}" srcOrd="2" destOrd="0" parTransId="{0FEB08BA-D593-4385-B230-0F02222A290E}" sibTransId="{30A5C9D7-67C9-4F05-BC76-382D7575DD53}"/>
    <dgm:cxn modelId="{91C2F31C-1553-4083-9B11-D82596DABA3C}" type="presOf" srcId="{30A5C9D7-67C9-4F05-BC76-382D7575DD53}" destId="{9D45E156-3971-45F6-9E24-B280903D7ABD}" srcOrd="1" destOrd="0" presId="urn:microsoft.com/office/officeart/2005/8/layout/process2"/>
    <dgm:cxn modelId="{5509642B-3717-4903-86F8-F069F68F10AB}" type="presOf" srcId="{7C074AA6-094C-4153-B2AB-493D796BD6DA}" destId="{40AEC926-1B21-4C4F-AFE5-E28671610615}" srcOrd="0" destOrd="0" presId="urn:microsoft.com/office/officeart/2005/8/layout/process2"/>
    <dgm:cxn modelId="{E9E5DC3D-6477-4449-A006-512BB848F04F}" type="presOf" srcId="{5DC4BF20-EA8E-48BF-95A2-4F9A1EF83E17}" destId="{738490D2-5CF6-4CAE-A3A5-E48C01E466CE}" srcOrd="0" destOrd="0" presId="urn:microsoft.com/office/officeart/2005/8/layout/process2"/>
    <dgm:cxn modelId="{FD04EE5E-827F-4D93-A3D5-95630A343F63}" type="presOf" srcId="{5AAD323D-A4DD-4A9A-A632-67E4A7BF624E}" destId="{5E7A6AED-0715-44A8-BB30-976EE83ACC2E}" srcOrd="1" destOrd="0" presId="urn:microsoft.com/office/officeart/2005/8/layout/process2"/>
    <dgm:cxn modelId="{F0AA0156-2B3B-428A-B67C-475DB7978052}" type="presOf" srcId="{30A5C9D7-67C9-4F05-BC76-382D7575DD53}" destId="{C0562C97-1AC8-489D-AECB-CBA8ADB592E0}" srcOrd="0" destOrd="0" presId="urn:microsoft.com/office/officeart/2005/8/layout/process2"/>
    <dgm:cxn modelId="{69695478-F91C-4739-91F4-D953959BED5C}" srcId="{71C2F200-CB00-430D-866A-9D338BF57638}" destId="{CA871076-6E26-47B3-A575-26CAC4232A65}" srcOrd="1" destOrd="0" parTransId="{C0DC2948-4199-4E60-A3B9-4AAAF95887A3}" sibTransId="{E42ABFE1-8BA2-46A9-9B16-D92A8EAEF354}"/>
    <dgm:cxn modelId="{847F6781-E13D-4E08-A20F-9CA4ACD77188}" type="presOf" srcId="{CA871076-6E26-47B3-A575-26CAC4232A65}" destId="{233BDE39-031C-4BE2-8A8F-8BEC87B8E36A}" srcOrd="0" destOrd="0" presId="urn:microsoft.com/office/officeart/2005/8/layout/process2"/>
    <dgm:cxn modelId="{B767468C-9A1F-4BCE-BF10-4C9C61B3B477}" type="presOf" srcId="{E42ABFE1-8BA2-46A9-9B16-D92A8EAEF354}" destId="{61FCB4F9-387B-4F30-ACBD-050AFFB73EB8}" srcOrd="1" destOrd="0" presId="urn:microsoft.com/office/officeart/2005/8/layout/process2"/>
    <dgm:cxn modelId="{BCA5838E-BAE7-4062-858E-6CC63CD12016}" type="presOf" srcId="{E42ABFE1-8BA2-46A9-9B16-D92A8EAEF354}" destId="{C04D82CF-26BD-44E4-BE6A-F573D3BE7A26}" srcOrd="0" destOrd="0" presId="urn:microsoft.com/office/officeart/2005/8/layout/process2"/>
    <dgm:cxn modelId="{FF5506A4-7C98-483E-8178-A5BADC9AF448}" type="presOf" srcId="{002AEC34-357A-4816-8E07-2BCABE6508A6}" destId="{B8326070-A34D-4427-A59E-292C1F12A588}" srcOrd="0" destOrd="0" presId="urn:microsoft.com/office/officeart/2005/8/layout/process2"/>
    <dgm:cxn modelId="{045D74B8-907B-4E0B-920E-F810E27ACF62}" type="presOf" srcId="{71C2F200-CB00-430D-866A-9D338BF57638}" destId="{5944116E-2EC4-404D-8C3E-BDCF949403AD}" srcOrd="0" destOrd="0" presId="urn:microsoft.com/office/officeart/2005/8/layout/process2"/>
    <dgm:cxn modelId="{EA5FDCE3-3076-44AF-9C9F-19E1E4A35C7F}" srcId="{71C2F200-CB00-430D-866A-9D338BF57638}" destId="{5DC4BF20-EA8E-48BF-95A2-4F9A1EF83E17}" srcOrd="3" destOrd="0" parTransId="{EF9880AD-BA98-4D5D-8999-DEF195F38CF0}" sibTransId="{3A0FD12F-16F5-476A-959B-01316FD3BE86}"/>
    <dgm:cxn modelId="{4A50AEE7-7F89-4354-9E38-AD38FDEE5288}" srcId="{71C2F200-CB00-430D-866A-9D338BF57638}" destId="{002AEC34-357A-4816-8E07-2BCABE6508A6}" srcOrd="0" destOrd="0" parTransId="{DD6A1E72-07F4-42B6-B6E8-B2B48D740306}" sibTransId="{5AAD323D-A4DD-4A9A-A632-67E4A7BF624E}"/>
    <dgm:cxn modelId="{24FB9CF5-0DDB-4BC3-AAC2-CBA3396BE141}" type="presOf" srcId="{5AAD323D-A4DD-4A9A-A632-67E4A7BF624E}" destId="{4C7AB39F-B1DC-46AF-A691-8468AA40A732}" srcOrd="0" destOrd="0" presId="urn:microsoft.com/office/officeart/2005/8/layout/process2"/>
    <dgm:cxn modelId="{9BFAF4FA-8CBE-4572-A862-A273B81881E1}" type="presParOf" srcId="{5944116E-2EC4-404D-8C3E-BDCF949403AD}" destId="{B8326070-A34D-4427-A59E-292C1F12A588}" srcOrd="0" destOrd="0" presId="urn:microsoft.com/office/officeart/2005/8/layout/process2"/>
    <dgm:cxn modelId="{AD3A44CA-7FB5-41A1-B890-E30F95FD8FBB}" type="presParOf" srcId="{5944116E-2EC4-404D-8C3E-BDCF949403AD}" destId="{4C7AB39F-B1DC-46AF-A691-8468AA40A732}" srcOrd="1" destOrd="0" presId="urn:microsoft.com/office/officeart/2005/8/layout/process2"/>
    <dgm:cxn modelId="{0A05BA5F-0308-48F1-9F0F-6F5305612ABD}" type="presParOf" srcId="{4C7AB39F-B1DC-46AF-A691-8468AA40A732}" destId="{5E7A6AED-0715-44A8-BB30-976EE83ACC2E}" srcOrd="0" destOrd="0" presId="urn:microsoft.com/office/officeart/2005/8/layout/process2"/>
    <dgm:cxn modelId="{A868373E-3DCE-4809-A40B-617376D6C092}" type="presParOf" srcId="{5944116E-2EC4-404D-8C3E-BDCF949403AD}" destId="{233BDE39-031C-4BE2-8A8F-8BEC87B8E36A}" srcOrd="2" destOrd="0" presId="urn:microsoft.com/office/officeart/2005/8/layout/process2"/>
    <dgm:cxn modelId="{C9CC3BFF-6F5B-4714-9D5C-6BC0232AC97A}" type="presParOf" srcId="{5944116E-2EC4-404D-8C3E-BDCF949403AD}" destId="{C04D82CF-26BD-44E4-BE6A-F573D3BE7A26}" srcOrd="3" destOrd="0" presId="urn:microsoft.com/office/officeart/2005/8/layout/process2"/>
    <dgm:cxn modelId="{4C98CDEF-40E6-4685-BB14-673FEA12159E}" type="presParOf" srcId="{C04D82CF-26BD-44E4-BE6A-F573D3BE7A26}" destId="{61FCB4F9-387B-4F30-ACBD-050AFFB73EB8}" srcOrd="0" destOrd="0" presId="urn:microsoft.com/office/officeart/2005/8/layout/process2"/>
    <dgm:cxn modelId="{71056D1E-E13D-428E-9F7A-34C014848040}" type="presParOf" srcId="{5944116E-2EC4-404D-8C3E-BDCF949403AD}" destId="{40AEC926-1B21-4C4F-AFE5-E28671610615}" srcOrd="4" destOrd="0" presId="urn:microsoft.com/office/officeart/2005/8/layout/process2"/>
    <dgm:cxn modelId="{16BAB41C-A85A-4531-AFC5-9D020555243F}" type="presParOf" srcId="{5944116E-2EC4-404D-8C3E-BDCF949403AD}" destId="{C0562C97-1AC8-489D-AECB-CBA8ADB592E0}" srcOrd="5" destOrd="0" presId="urn:microsoft.com/office/officeart/2005/8/layout/process2"/>
    <dgm:cxn modelId="{3EFAA627-CD0C-4EEB-89EB-D3CA5EEE86BC}" type="presParOf" srcId="{C0562C97-1AC8-489D-AECB-CBA8ADB592E0}" destId="{9D45E156-3971-45F6-9E24-B280903D7ABD}" srcOrd="0" destOrd="0" presId="urn:microsoft.com/office/officeart/2005/8/layout/process2"/>
    <dgm:cxn modelId="{DDEDD526-7700-49B3-AE01-B18BA724A560}" type="presParOf" srcId="{5944116E-2EC4-404D-8C3E-BDCF949403AD}" destId="{738490D2-5CF6-4CAE-A3A5-E48C01E466CE}" srcOrd="6" destOrd="0" presId="urn:microsoft.com/office/officeart/2005/8/layout/process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0C757A-4E78-4F8D-A6FF-D580A6BCB69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72048C3-EAEF-4D4E-96BC-1A4158EBDA96}">
      <dgm:prSet phldrT="[Text]" custT="1"/>
      <dgm:spPr>
        <a:solidFill>
          <a:schemeClr val="accent2"/>
        </a:solidFill>
      </dgm:spPr>
      <dgm:t>
        <a:bodyPr/>
        <a:lstStyle/>
        <a:p>
          <a:r>
            <a:rPr lang="en-IN" sz="1800" dirty="0"/>
            <a:t>Types of Directives</a:t>
          </a:r>
        </a:p>
      </dgm:t>
    </dgm:pt>
    <dgm:pt modelId="{4125D457-CDF2-40D8-9602-0880BBA46B85}" type="parTrans" cxnId="{796D3C02-86E1-4B50-A4F3-AF2D30871BAD}">
      <dgm:prSet/>
      <dgm:spPr/>
      <dgm:t>
        <a:bodyPr/>
        <a:lstStyle/>
        <a:p>
          <a:endParaRPr lang="en-IN" sz="1800"/>
        </a:p>
      </dgm:t>
    </dgm:pt>
    <dgm:pt modelId="{FEF637FA-EB52-41D5-A555-F5F0E22C5D5C}" type="sibTrans" cxnId="{796D3C02-86E1-4B50-A4F3-AF2D30871BAD}">
      <dgm:prSet/>
      <dgm:spPr/>
      <dgm:t>
        <a:bodyPr/>
        <a:lstStyle/>
        <a:p>
          <a:endParaRPr lang="en-IN" sz="1800"/>
        </a:p>
      </dgm:t>
    </dgm:pt>
    <dgm:pt modelId="{B42BFB44-05A7-4FE0-9B83-72D2E6E827DA}">
      <dgm:prSet phldrT="[Text]" custT="1"/>
      <dgm:spPr>
        <a:solidFill>
          <a:schemeClr val="accent3"/>
        </a:solidFill>
      </dgm:spPr>
      <dgm:t>
        <a:bodyPr/>
        <a:lstStyle/>
        <a:p>
          <a:r>
            <a:rPr lang="en-IN" sz="1800" dirty="0"/>
            <a:t>Structural</a:t>
          </a:r>
        </a:p>
      </dgm:t>
    </dgm:pt>
    <dgm:pt modelId="{D9513F83-255A-4273-87DC-A7A4BCD2BDD1}" type="parTrans" cxnId="{E8D0DE67-A894-4F7F-94A9-07D218AC137B}">
      <dgm:prSet/>
      <dgm:spPr/>
      <dgm:t>
        <a:bodyPr/>
        <a:lstStyle/>
        <a:p>
          <a:endParaRPr lang="en-IN" sz="1800"/>
        </a:p>
      </dgm:t>
    </dgm:pt>
    <dgm:pt modelId="{1F4B7746-E9A9-438A-A616-44EE9BABB8A3}" type="sibTrans" cxnId="{E8D0DE67-A894-4F7F-94A9-07D218AC137B}">
      <dgm:prSet/>
      <dgm:spPr/>
      <dgm:t>
        <a:bodyPr/>
        <a:lstStyle/>
        <a:p>
          <a:endParaRPr lang="en-IN" sz="1800"/>
        </a:p>
      </dgm:t>
    </dgm:pt>
    <dgm:pt modelId="{31541E82-B874-4F8A-A4A2-687EB93E39FF}">
      <dgm:prSet phldrT="[Text]" custT="1"/>
      <dgm:spPr>
        <a:solidFill>
          <a:schemeClr val="accent4"/>
        </a:solidFill>
      </dgm:spPr>
      <dgm:t>
        <a:bodyPr/>
        <a:lstStyle/>
        <a:p>
          <a:r>
            <a:rPr lang="en-IN" sz="1800" dirty="0"/>
            <a:t>Attribute</a:t>
          </a:r>
        </a:p>
      </dgm:t>
    </dgm:pt>
    <dgm:pt modelId="{0DD20059-BE26-4330-B67F-F5CE56C386E4}" type="parTrans" cxnId="{8F4F9FD7-9592-493E-97C0-D517B5AA64FD}">
      <dgm:prSet/>
      <dgm:spPr/>
      <dgm:t>
        <a:bodyPr/>
        <a:lstStyle/>
        <a:p>
          <a:endParaRPr lang="en-IN" sz="1800"/>
        </a:p>
      </dgm:t>
    </dgm:pt>
    <dgm:pt modelId="{BFF9FF62-BE12-4300-A499-F49B1694A562}" type="sibTrans" cxnId="{8F4F9FD7-9592-493E-97C0-D517B5AA64FD}">
      <dgm:prSet/>
      <dgm:spPr/>
      <dgm:t>
        <a:bodyPr/>
        <a:lstStyle/>
        <a:p>
          <a:endParaRPr lang="en-IN" sz="1800"/>
        </a:p>
      </dgm:t>
    </dgm:pt>
    <dgm:pt modelId="{81099E1B-EF69-40C4-A439-FBC5E68D11AB}">
      <dgm:prSet phldrT="[Text]" custT="1"/>
      <dgm:spPr>
        <a:solidFill>
          <a:schemeClr val="accent6"/>
        </a:solidFill>
      </dgm:spPr>
      <dgm:t>
        <a:bodyPr/>
        <a:lstStyle/>
        <a:p>
          <a:r>
            <a:rPr lang="en-IN" sz="1800" dirty="0"/>
            <a:t>Component</a:t>
          </a:r>
        </a:p>
      </dgm:t>
    </dgm:pt>
    <dgm:pt modelId="{3E4232F1-0D60-4994-A6DA-D5FBC1C81AD5}" type="parTrans" cxnId="{3ECE894E-A7DE-477B-8777-839C4C5F2960}">
      <dgm:prSet/>
      <dgm:spPr/>
      <dgm:t>
        <a:bodyPr/>
        <a:lstStyle/>
        <a:p>
          <a:endParaRPr lang="en-IN" sz="1800"/>
        </a:p>
      </dgm:t>
    </dgm:pt>
    <dgm:pt modelId="{C5769965-46D0-48B0-BD53-5CC9909D75F0}" type="sibTrans" cxnId="{3ECE894E-A7DE-477B-8777-839C4C5F2960}">
      <dgm:prSet/>
      <dgm:spPr/>
      <dgm:t>
        <a:bodyPr/>
        <a:lstStyle/>
        <a:p>
          <a:endParaRPr lang="en-IN" sz="1800"/>
        </a:p>
      </dgm:t>
    </dgm:pt>
    <dgm:pt modelId="{BCAE1088-103A-485F-BC96-3452C06945A0}">
      <dgm:prSet custT="1"/>
      <dgm:spPr/>
      <dgm:t>
        <a:bodyPr/>
        <a:lstStyle/>
        <a:p>
          <a:r>
            <a:rPr lang="en-IN" sz="1800" dirty="0"/>
            <a:t>*</a:t>
          </a:r>
          <a:r>
            <a:rPr lang="en-IN" sz="1800" dirty="0" err="1"/>
            <a:t>ngIf</a:t>
          </a:r>
          <a:endParaRPr lang="en-IN" sz="1800" dirty="0"/>
        </a:p>
      </dgm:t>
    </dgm:pt>
    <dgm:pt modelId="{6F0618E0-076B-4482-9176-FD2429101D8A}" type="parTrans" cxnId="{9C889518-79F8-486C-BBCD-BF5252123E9C}">
      <dgm:prSet/>
      <dgm:spPr/>
      <dgm:t>
        <a:bodyPr/>
        <a:lstStyle/>
        <a:p>
          <a:endParaRPr lang="en-IN"/>
        </a:p>
      </dgm:t>
    </dgm:pt>
    <dgm:pt modelId="{7F3CF7B5-84A9-462C-8F06-CD44C29460E0}" type="sibTrans" cxnId="{9C889518-79F8-486C-BBCD-BF5252123E9C}">
      <dgm:prSet/>
      <dgm:spPr/>
      <dgm:t>
        <a:bodyPr/>
        <a:lstStyle/>
        <a:p>
          <a:endParaRPr lang="en-IN"/>
        </a:p>
      </dgm:t>
    </dgm:pt>
    <dgm:pt modelId="{AD124909-A980-4884-BC2C-B4C75F023949}">
      <dgm:prSet custT="1"/>
      <dgm:spPr/>
      <dgm:t>
        <a:bodyPr/>
        <a:lstStyle/>
        <a:p>
          <a:r>
            <a:rPr lang="en-IN" sz="1800" dirty="0"/>
            <a:t>*</a:t>
          </a:r>
          <a:r>
            <a:rPr lang="en-IN" sz="1800" dirty="0" err="1"/>
            <a:t>ngFor</a:t>
          </a:r>
          <a:endParaRPr lang="en-IN" sz="1800" dirty="0"/>
        </a:p>
      </dgm:t>
    </dgm:pt>
    <dgm:pt modelId="{3FCFCFAE-4D03-4CD3-A1B2-56D46FAB4D49}" type="parTrans" cxnId="{C688C05E-F1A9-481A-B2BC-3BB83E724716}">
      <dgm:prSet/>
      <dgm:spPr/>
      <dgm:t>
        <a:bodyPr/>
        <a:lstStyle/>
        <a:p>
          <a:endParaRPr lang="en-IN"/>
        </a:p>
      </dgm:t>
    </dgm:pt>
    <dgm:pt modelId="{F94E31EF-2D4A-493C-AE41-3178C373BCE2}" type="sibTrans" cxnId="{C688C05E-F1A9-481A-B2BC-3BB83E724716}">
      <dgm:prSet/>
      <dgm:spPr/>
      <dgm:t>
        <a:bodyPr/>
        <a:lstStyle/>
        <a:p>
          <a:endParaRPr lang="en-IN"/>
        </a:p>
      </dgm:t>
    </dgm:pt>
    <dgm:pt modelId="{48401CDC-E27D-48CB-AD16-6984E59876BF}">
      <dgm:prSet custT="1"/>
      <dgm:spPr/>
      <dgm:t>
        <a:bodyPr/>
        <a:lstStyle/>
        <a:p>
          <a:r>
            <a:rPr lang="en-IN" sz="1800" dirty="0"/>
            <a:t>*</a:t>
          </a:r>
          <a:r>
            <a:rPr lang="en-IN" sz="1800" dirty="0" err="1"/>
            <a:t>ngSwitch</a:t>
          </a:r>
          <a:endParaRPr lang="en-IN" sz="1800" dirty="0"/>
        </a:p>
      </dgm:t>
    </dgm:pt>
    <dgm:pt modelId="{D93DE07B-BF8C-4EE1-BC90-762DFECC0686}" type="parTrans" cxnId="{50578FA4-DCE5-4AA6-AA04-ACBF2BCFE55F}">
      <dgm:prSet/>
      <dgm:spPr/>
      <dgm:t>
        <a:bodyPr/>
        <a:lstStyle/>
        <a:p>
          <a:endParaRPr lang="en-IN"/>
        </a:p>
      </dgm:t>
    </dgm:pt>
    <dgm:pt modelId="{3C7D5F9B-76B2-45E2-A43E-BD5571EC209F}" type="sibTrans" cxnId="{50578FA4-DCE5-4AA6-AA04-ACBF2BCFE55F}">
      <dgm:prSet/>
      <dgm:spPr/>
      <dgm:t>
        <a:bodyPr/>
        <a:lstStyle/>
        <a:p>
          <a:endParaRPr lang="en-IN"/>
        </a:p>
      </dgm:t>
    </dgm:pt>
    <dgm:pt modelId="{095DFCB9-5472-4C1C-AC5F-8DBCE4504ABE}">
      <dgm:prSet custT="1"/>
      <dgm:spPr>
        <a:solidFill>
          <a:schemeClr val="tx2"/>
        </a:solidFill>
      </dgm:spPr>
      <dgm:t>
        <a:bodyPr/>
        <a:lstStyle/>
        <a:p>
          <a:r>
            <a:rPr lang="en-IN" sz="1800" dirty="0"/>
            <a:t>[</a:t>
          </a:r>
          <a:r>
            <a:rPr lang="en-IN" sz="1800" dirty="0" err="1"/>
            <a:t>ngClass</a:t>
          </a:r>
          <a:r>
            <a:rPr lang="en-IN" sz="1800" dirty="0"/>
            <a:t>]</a:t>
          </a:r>
        </a:p>
      </dgm:t>
    </dgm:pt>
    <dgm:pt modelId="{1804E5DF-B3BB-46A6-9B35-7AC7BB9F7E0B}" type="parTrans" cxnId="{2FC20839-AE4B-4ADA-A513-821B49B145C2}">
      <dgm:prSet/>
      <dgm:spPr/>
      <dgm:t>
        <a:bodyPr/>
        <a:lstStyle/>
        <a:p>
          <a:endParaRPr lang="en-IN"/>
        </a:p>
      </dgm:t>
    </dgm:pt>
    <dgm:pt modelId="{F26C85DB-0877-422C-BB07-3145F8A6AA71}" type="sibTrans" cxnId="{2FC20839-AE4B-4ADA-A513-821B49B145C2}">
      <dgm:prSet/>
      <dgm:spPr/>
      <dgm:t>
        <a:bodyPr/>
        <a:lstStyle/>
        <a:p>
          <a:endParaRPr lang="en-IN"/>
        </a:p>
      </dgm:t>
    </dgm:pt>
    <dgm:pt modelId="{44DD9F96-B40F-4294-9382-7D8551D16489}">
      <dgm:prSet custT="1"/>
      <dgm:spPr>
        <a:solidFill>
          <a:schemeClr val="tx2"/>
        </a:solidFill>
      </dgm:spPr>
      <dgm:t>
        <a:bodyPr/>
        <a:lstStyle/>
        <a:p>
          <a:r>
            <a:rPr lang="en-IN" sz="1800" dirty="0"/>
            <a:t>[</a:t>
          </a:r>
          <a:r>
            <a:rPr lang="en-IN" sz="1800" dirty="0" err="1"/>
            <a:t>ngStyle</a:t>
          </a:r>
          <a:r>
            <a:rPr lang="en-IN" sz="1800" dirty="0"/>
            <a:t>]</a:t>
          </a:r>
        </a:p>
      </dgm:t>
    </dgm:pt>
    <dgm:pt modelId="{38F52A08-3ED8-4052-952F-0E453F59D107}" type="parTrans" cxnId="{CBE8DA38-8D63-4861-A259-E062CF28F364}">
      <dgm:prSet/>
      <dgm:spPr/>
      <dgm:t>
        <a:bodyPr/>
        <a:lstStyle/>
        <a:p>
          <a:endParaRPr lang="en-IN"/>
        </a:p>
      </dgm:t>
    </dgm:pt>
    <dgm:pt modelId="{5FFE4D8D-B75B-4882-8272-2A9E0678A43B}" type="sibTrans" cxnId="{CBE8DA38-8D63-4861-A259-E062CF28F364}">
      <dgm:prSet/>
      <dgm:spPr/>
      <dgm:t>
        <a:bodyPr/>
        <a:lstStyle/>
        <a:p>
          <a:endParaRPr lang="en-IN"/>
        </a:p>
      </dgm:t>
    </dgm:pt>
    <dgm:pt modelId="{B6BC90DF-C7F8-4B36-AA6E-9E1350FFABD6}" type="pres">
      <dgm:prSet presAssocID="{940C757A-4E78-4F8D-A6FF-D580A6BCB69A}" presName="hierChild1" presStyleCnt="0">
        <dgm:presLayoutVars>
          <dgm:orgChart val="1"/>
          <dgm:chPref val="1"/>
          <dgm:dir/>
          <dgm:animOne val="branch"/>
          <dgm:animLvl val="lvl"/>
          <dgm:resizeHandles/>
        </dgm:presLayoutVars>
      </dgm:prSet>
      <dgm:spPr/>
    </dgm:pt>
    <dgm:pt modelId="{4631DBFF-1FA4-43E4-B65B-2891B185348D}" type="pres">
      <dgm:prSet presAssocID="{A72048C3-EAEF-4D4E-96BC-1A4158EBDA96}" presName="hierRoot1" presStyleCnt="0">
        <dgm:presLayoutVars>
          <dgm:hierBranch val="init"/>
        </dgm:presLayoutVars>
      </dgm:prSet>
      <dgm:spPr/>
    </dgm:pt>
    <dgm:pt modelId="{6C11C2B2-EACF-4E8B-B67F-7056F8CEECFF}" type="pres">
      <dgm:prSet presAssocID="{A72048C3-EAEF-4D4E-96BC-1A4158EBDA96}" presName="rootComposite1" presStyleCnt="0"/>
      <dgm:spPr/>
    </dgm:pt>
    <dgm:pt modelId="{5BA37FFE-FAC6-4608-B38E-DFC2FBC1DBED}" type="pres">
      <dgm:prSet presAssocID="{A72048C3-EAEF-4D4E-96BC-1A4158EBDA96}" presName="rootText1" presStyleLbl="node0" presStyleIdx="0" presStyleCnt="1" custScaleX="426352" custLinFactNeighborX="8880" custLinFactNeighborY="-12469">
        <dgm:presLayoutVars>
          <dgm:chPref val="3"/>
        </dgm:presLayoutVars>
      </dgm:prSet>
      <dgm:spPr/>
    </dgm:pt>
    <dgm:pt modelId="{EAA1B656-FAB6-4A20-AFC3-1D2DDAA1B399}" type="pres">
      <dgm:prSet presAssocID="{A72048C3-EAEF-4D4E-96BC-1A4158EBDA96}" presName="rootConnector1" presStyleLbl="node1" presStyleIdx="0" presStyleCnt="0"/>
      <dgm:spPr/>
    </dgm:pt>
    <dgm:pt modelId="{51E488E3-CACD-4B22-9992-BFB9516290B8}" type="pres">
      <dgm:prSet presAssocID="{A72048C3-EAEF-4D4E-96BC-1A4158EBDA96}" presName="hierChild2" presStyleCnt="0"/>
      <dgm:spPr/>
    </dgm:pt>
    <dgm:pt modelId="{BC09CC0E-123E-4067-807D-4FD9F1DEFC6C}" type="pres">
      <dgm:prSet presAssocID="{D9513F83-255A-4273-87DC-A7A4BCD2BDD1}" presName="Name37" presStyleLbl="parChTrans1D2" presStyleIdx="0" presStyleCnt="3"/>
      <dgm:spPr/>
    </dgm:pt>
    <dgm:pt modelId="{B64E2F7B-D54C-4514-92EE-30D196D6EE9F}" type="pres">
      <dgm:prSet presAssocID="{B42BFB44-05A7-4FE0-9B83-72D2E6E827DA}" presName="hierRoot2" presStyleCnt="0">
        <dgm:presLayoutVars>
          <dgm:hierBranch val="init"/>
        </dgm:presLayoutVars>
      </dgm:prSet>
      <dgm:spPr/>
    </dgm:pt>
    <dgm:pt modelId="{907D2552-F49F-4CD9-BBD9-DC87426775C3}" type="pres">
      <dgm:prSet presAssocID="{B42BFB44-05A7-4FE0-9B83-72D2E6E827DA}" presName="rootComposite" presStyleCnt="0"/>
      <dgm:spPr/>
    </dgm:pt>
    <dgm:pt modelId="{12154340-6117-47F6-B4B7-CCE85EABC2FF}" type="pres">
      <dgm:prSet presAssocID="{B42BFB44-05A7-4FE0-9B83-72D2E6E827DA}" presName="rootText" presStyleLbl="node2" presStyleIdx="0" presStyleCnt="3" custScaleX="157892" custLinFactNeighborX="-4871" custLinFactNeighborY="34304">
        <dgm:presLayoutVars>
          <dgm:chPref val="3"/>
        </dgm:presLayoutVars>
      </dgm:prSet>
      <dgm:spPr/>
    </dgm:pt>
    <dgm:pt modelId="{DE2C44BD-F3C4-4A75-9AC4-73DB1DEAE320}" type="pres">
      <dgm:prSet presAssocID="{B42BFB44-05A7-4FE0-9B83-72D2E6E827DA}" presName="rootConnector" presStyleLbl="node2" presStyleIdx="0" presStyleCnt="3"/>
      <dgm:spPr/>
    </dgm:pt>
    <dgm:pt modelId="{BB5E3FDA-416C-4F29-B0D5-4B0B7EC97A60}" type="pres">
      <dgm:prSet presAssocID="{B42BFB44-05A7-4FE0-9B83-72D2E6E827DA}" presName="hierChild4" presStyleCnt="0"/>
      <dgm:spPr/>
    </dgm:pt>
    <dgm:pt modelId="{5AB6EC2E-176C-421A-9F22-D97A6DEEC43B}" type="pres">
      <dgm:prSet presAssocID="{6F0618E0-076B-4482-9176-FD2429101D8A}" presName="Name37" presStyleLbl="parChTrans1D3" presStyleIdx="0" presStyleCnt="5"/>
      <dgm:spPr/>
    </dgm:pt>
    <dgm:pt modelId="{5CF7B55D-36B0-44C6-9755-AFBB56184FF9}" type="pres">
      <dgm:prSet presAssocID="{BCAE1088-103A-485F-BC96-3452C06945A0}" presName="hierRoot2" presStyleCnt="0">
        <dgm:presLayoutVars>
          <dgm:hierBranch val="init"/>
        </dgm:presLayoutVars>
      </dgm:prSet>
      <dgm:spPr/>
    </dgm:pt>
    <dgm:pt modelId="{962360DD-0FB3-4930-930D-05642BEF013E}" type="pres">
      <dgm:prSet presAssocID="{BCAE1088-103A-485F-BC96-3452C06945A0}" presName="rootComposite" presStyleCnt="0"/>
      <dgm:spPr/>
    </dgm:pt>
    <dgm:pt modelId="{873E995F-0086-4692-8DB3-575DC88013BA}" type="pres">
      <dgm:prSet presAssocID="{BCAE1088-103A-485F-BC96-3452C06945A0}" presName="rootText" presStyleLbl="node3" presStyleIdx="0" presStyleCnt="5" custLinFactNeighborX="-635" custLinFactNeighborY="58816">
        <dgm:presLayoutVars>
          <dgm:chPref val="3"/>
        </dgm:presLayoutVars>
      </dgm:prSet>
      <dgm:spPr/>
    </dgm:pt>
    <dgm:pt modelId="{7DCE608D-951F-438E-B36C-1B1679C9E567}" type="pres">
      <dgm:prSet presAssocID="{BCAE1088-103A-485F-BC96-3452C06945A0}" presName="rootConnector" presStyleLbl="node3" presStyleIdx="0" presStyleCnt="5"/>
      <dgm:spPr/>
    </dgm:pt>
    <dgm:pt modelId="{7FD9A81D-08A2-417E-B1C5-1874375A059E}" type="pres">
      <dgm:prSet presAssocID="{BCAE1088-103A-485F-BC96-3452C06945A0}" presName="hierChild4" presStyleCnt="0"/>
      <dgm:spPr/>
    </dgm:pt>
    <dgm:pt modelId="{0926B473-4896-4069-AAAB-18084A9F697F}" type="pres">
      <dgm:prSet presAssocID="{BCAE1088-103A-485F-BC96-3452C06945A0}" presName="hierChild5" presStyleCnt="0"/>
      <dgm:spPr/>
    </dgm:pt>
    <dgm:pt modelId="{28A58AF4-AB10-4F68-BB15-2E3A403AE9C9}" type="pres">
      <dgm:prSet presAssocID="{3FCFCFAE-4D03-4CD3-A1B2-56D46FAB4D49}" presName="Name37" presStyleLbl="parChTrans1D3" presStyleIdx="1" presStyleCnt="5"/>
      <dgm:spPr/>
    </dgm:pt>
    <dgm:pt modelId="{700EF5D1-FBC1-4890-BD52-8C4D218AB571}" type="pres">
      <dgm:prSet presAssocID="{AD124909-A980-4884-BC2C-B4C75F023949}" presName="hierRoot2" presStyleCnt="0">
        <dgm:presLayoutVars>
          <dgm:hierBranch val="init"/>
        </dgm:presLayoutVars>
      </dgm:prSet>
      <dgm:spPr/>
    </dgm:pt>
    <dgm:pt modelId="{61B2E24C-417D-4208-84D4-798E6A308961}" type="pres">
      <dgm:prSet presAssocID="{AD124909-A980-4884-BC2C-B4C75F023949}" presName="rootComposite" presStyleCnt="0"/>
      <dgm:spPr/>
    </dgm:pt>
    <dgm:pt modelId="{FF3804A9-AFED-4107-ADB1-69A0810847A6}" type="pres">
      <dgm:prSet presAssocID="{AD124909-A980-4884-BC2C-B4C75F023949}" presName="rootText" presStyleLbl="node3" presStyleIdx="1" presStyleCnt="5" custLinFactNeighborX="-1517" custLinFactNeighborY="76026">
        <dgm:presLayoutVars>
          <dgm:chPref val="3"/>
        </dgm:presLayoutVars>
      </dgm:prSet>
      <dgm:spPr/>
    </dgm:pt>
    <dgm:pt modelId="{9B3D443F-051C-497C-9F3C-473220403BE6}" type="pres">
      <dgm:prSet presAssocID="{AD124909-A980-4884-BC2C-B4C75F023949}" presName="rootConnector" presStyleLbl="node3" presStyleIdx="1" presStyleCnt="5"/>
      <dgm:spPr/>
    </dgm:pt>
    <dgm:pt modelId="{FED1A3A4-91AD-4CEE-943E-E96791084493}" type="pres">
      <dgm:prSet presAssocID="{AD124909-A980-4884-BC2C-B4C75F023949}" presName="hierChild4" presStyleCnt="0"/>
      <dgm:spPr/>
    </dgm:pt>
    <dgm:pt modelId="{282A80A7-4ED7-4671-959E-C16889DA2B2B}" type="pres">
      <dgm:prSet presAssocID="{AD124909-A980-4884-BC2C-B4C75F023949}" presName="hierChild5" presStyleCnt="0"/>
      <dgm:spPr/>
    </dgm:pt>
    <dgm:pt modelId="{6EA61499-59EE-496A-A9DA-84AEC43255BB}" type="pres">
      <dgm:prSet presAssocID="{D93DE07B-BF8C-4EE1-BC90-762DFECC0686}" presName="Name37" presStyleLbl="parChTrans1D3" presStyleIdx="2" presStyleCnt="5"/>
      <dgm:spPr/>
    </dgm:pt>
    <dgm:pt modelId="{0FB3186E-25E9-48E5-8584-8E6084BBCFCD}" type="pres">
      <dgm:prSet presAssocID="{48401CDC-E27D-48CB-AD16-6984E59876BF}" presName="hierRoot2" presStyleCnt="0">
        <dgm:presLayoutVars>
          <dgm:hierBranch val="init"/>
        </dgm:presLayoutVars>
      </dgm:prSet>
      <dgm:spPr/>
    </dgm:pt>
    <dgm:pt modelId="{1F64EAB2-6F84-48B2-93EE-F1F8B928D091}" type="pres">
      <dgm:prSet presAssocID="{48401CDC-E27D-48CB-AD16-6984E59876BF}" presName="rootComposite" presStyleCnt="0"/>
      <dgm:spPr/>
    </dgm:pt>
    <dgm:pt modelId="{ECDC1C00-FBB1-4B29-A33A-DE520C78D540}" type="pres">
      <dgm:prSet presAssocID="{48401CDC-E27D-48CB-AD16-6984E59876BF}" presName="rootText" presStyleLbl="node3" presStyleIdx="2" presStyleCnt="5" custLinFactY="19429" custLinFactNeighborX="2064" custLinFactNeighborY="100000">
        <dgm:presLayoutVars>
          <dgm:chPref val="3"/>
        </dgm:presLayoutVars>
      </dgm:prSet>
      <dgm:spPr/>
    </dgm:pt>
    <dgm:pt modelId="{962701B5-3069-4183-AA32-FDF38B8B7335}" type="pres">
      <dgm:prSet presAssocID="{48401CDC-E27D-48CB-AD16-6984E59876BF}" presName="rootConnector" presStyleLbl="node3" presStyleIdx="2" presStyleCnt="5"/>
      <dgm:spPr/>
    </dgm:pt>
    <dgm:pt modelId="{E4C5A08D-A77C-4BE9-97A1-7F77CC234925}" type="pres">
      <dgm:prSet presAssocID="{48401CDC-E27D-48CB-AD16-6984E59876BF}" presName="hierChild4" presStyleCnt="0"/>
      <dgm:spPr/>
    </dgm:pt>
    <dgm:pt modelId="{74D80535-F7D4-44D2-83E8-99534FFA1516}" type="pres">
      <dgm:prSet presAssocID="{48401CDC-E27D-48CB-AD16-6984E59876BF}" presName="hierChild5" presStyleCnt="0"/>
      <dgm:spPr/>
    </dgm:pt>
    <dgm:pt modelId="{4F712D52-9725-48AF-9191-AD8319573DBF}" type="pres">
      <dgm:prSet presAssocID="{B42BFB44-05A7-4FE0-9B83-72D2E6E827DA}" presName="hierChild5" presStyleCnt="0"/>
      <dgm:spPr/>
    </dgm:pt>
    <dgm:pt modelId="{53CDBF92-0D0C-4A55-9AF8-1CD2AFB80879}" type="pres">
      <dgm:prSet presAssocID="{0DD20059-BE26-4330-B67F-F5CE56C386E4}" presName="Name37" presStyleLbl="parChTrans1D2" presStyleIdx="1" presStyleCnt="3"/>
      <dgm:spPr/>
    </dgm:pt>
    <dgm:pt modelId="{34F5CA42-FC67-40DA-A47F-797A7855FC81}" type="pres">
      <dgm:prSet presAssocID="{31541E82-B874-4F8A-A4A2-687EB93E39FF}" presName="hierRoot2" presStyleCnt="0">
        <dgm:presLayoutVars>
          <dgm:hierBranch val="init"/>
        </dgm:presLayoutVars>
      </dgm:prSet>
      <dgm:spPr/>
    </dgm:pt>
    <dgm:pt modelId="{18CBD6B7-85BB-4FB4-996A-17C84753A3AA}" type="pres">
      <dgm:prSet presAssocID="{31541E82-B874-4F8A-A4A2-687EB93E39FF}" presName="rootComposite" presStyleCnt="0"/>
      <dgm:spPr/>
    </dgm:pt>
    <dgm:pt modelId="{9622C177-879A-40D1-ABC7-72C5B73D69AF}" type="pres">
      <dgm:prSet presAssocID="{31541E82-B874-4F8A-A4A2-687EB93E39FF}" presName="rootText" presStyleLbl="node2" presStyleIdx="1" presStyleCnt="3" custScaleX="180010" custLinFactNeighborX="1" custLinFactNeighborY="36122">
        <dgm:presLayoutVars>
          <dgm:chPref val="3"/>
        </dgm:presLayoutVars>
      </dgm:prSet>
      <dgm:spPr/>
    </dgm:pt>
    <dgm:pt modelId="{243439F7-7686-4FF8-AF44-233B41768890}" type="pres">
      <dgm:prSet presAssocID="{31541E82-B874-4F8A-A4A2-687EB93E39FF}" presName="rootConnector" presStyleLbl="node2" presStyleIdx="1" presStyleCnt="3"/>
      <dgm:spPr/>
    </dgm:pt>
    <dgm:pt modelId="{BB05BE67-1C94-4938-A9DA-87500AA112C0}" type="pres">
      <dgm:prSet presAssocID="{31541E82-B874-4F8A-A4A2-687EB93E39FF}" presName="hierChild4" presStyleCnt="0"/>
      <dgm:spPr/>
    </dgm:pt>
    <dgm:pt modelId="{888F94D1-9047-4B59-A3F4-F67A6A3BC1B9}" type="pres">
      <dgm:prSet presAssocID="{1804E5DF-B3BB-46A6-9B35-7AC7BB9F7E0B}" presName="Name37" presStyleLbl="parChTrans1D3" presStyleIdx="3" presStyleCnt="5"/>
      <dgm:spPr/>
    </dgm:pt>
    <dgm:pt modelId="{2DFAAF18-CFE3-47EE-8922-38B4586113DB}" type="pres">
      <dgm:prSet presAssocID="{095DFCB9-5472-4C1C-AC5F-8DBCE4504ABE}" presName="hierRoot2" presStyleCnt="0">
        <dgm:presLayoutVars>
          <dgm:hierBranch val="init"/>
        </dgm:presLayoutVars>
      </dgm:prSet>
      <dgm:spPr/>
    </dgm:pt>
    <dgm:pt modelId="{C8C96279-26F0-478F-8BAD-5EDD1962373B}" type="pres">
      <dgm:prSet presAssocID="{095DFCB9-5472-4C1C-AC5F-8DBCE4504ABE}" presName="rootComposite" presStyleCnt="0"/>
      <dgm:spPr/>
    </dgm:pt>
    <dgm:pt modelId="{7D99B4F8-9AE7-4C5C-8A0F-85830629B5D1}" type="pres">
      <dgm:prSet presAssocID="{095DFCB9-5472-4C1C-AC5F-8DBCE4504ABE}" presName="rootText" presStyleLbl="node3" presStyleIdx="3" presStyleCnt="5" custLinFactNeighborY="58816">
        <dgm:presLayoutVars>
          <dgm:chPref val="3"/>
        </dgm:presLayoutVars>
      </dgm:prSet>
      <dgm:spPr/>
    </dgm:pt>
    <dgm:pt modelId="{75CC88C7-2974-41F9-ACB8-5DAC1ED0ED02}" type="pres">
      <dgm:prSet presAssocID="{095DFCB9-5472-4C1C-AC5F-8DBCE4504ABE}" presName="rootConnector" presStyleLbl="node3" presStyleIdx="3" presStyleCnt="5"/>
      <dgm:spPr/>
    </dgm:pt>
    <dgm:pt modelId="{24C9FCD2-0DF5-4925-8E63-5E3B6F0BDB6F}" type="pres">
      <dgm:prSet presAssocID="{095DFCB9-5472-4C1C-AC5F-8DBCE4504ABE}" presName="hierChild4" presStyleCnt="0"/>
      <dgm:spPr/>
    </dgm:pt>
    <dgm:pt modelId="{6E692AE2-A545-4765-998D-45B430A8D3EB}" type="pres">
      <dgm:prSet presAssocID="{095DFCB9-5472-4C1C-AC5F-8DBCE4504ABE}" presName="hierChild5" presStyleCnt="0"/>
      <dgm:spPr/>
    </dgm:pt>
    <dgm:pt modelId="{181A4BE6-4C54-41B3-8A48-B0385E6D3331}" type="pres">
      <dgm:prSet presAssocID="{38F52A08-3ED8-4052-952F-0E453F59D107}" presName="Name37" presStyleLbl="parChTrans1D3" presStyleIdx="4" presStyleCnt="5"/>
      <dgm:spPr/>
    </dgm:pt>
    <dgm:pt modelId="{6D02FD38-FBFF-4F4E-A702-3589EB362CB4}" type="pres">
      <dgm:prSet presAssocID="{44DD9F96-B40F-4294-9382-7D8551D16489}" presName="hierRoot2" presStyleCnt="0">
        <dgm:presLayoutVars>
          <dgm:hierBranch val="init"/>
        </dgm:presLayoutVars>
      </dgm:prSet>
      <dgm:spPr/>
    </dgm:pt>
    <dgm:pt modelId="{38050723-1587-4464-BA04-45BF6E3DB508}" type="pres">
      <dgm:prSet presAssocID="{44DD9F96-B40F-4294-9382-7D8551D16489}" presName="rootComposite" presStyleCnt="0"/>
      <dgm:spPr/>
    </dgm:pt>
    <dgm:pt modelId="{8291174D-0928-4D28-9BCA-0725705B9DA5}" type="pres">
      <dgm:prSet presAssocID="{44DD9F96-B40F-4294-9382-7D8551D16489}" presName="rootText" presStyleLbl="node3" presStyleIdx="4" presStyleCnt="5" custLinFactNeighborY="75254">
        <dgm:presLayoutVars>
          <dgm:chPref val="3"/>
        </dgm:presLayoutVars>
      </dgm:prSet>
      <dgm:spPr/>
    </dgm:pt>
    <dgm:pt modelId="{55DAC5CC-F7E5-4B16-B910-28CAFD02FCC7}" type="pres">
      <dgm:prSet presAssocID="{44DD9F96-B40F-4294-9382-7D8551D16489}" presName="rootConnector" presStyleLbl="node3" presStyleIdx="4" presStyleCnt="5"/>
      <dgm:spPr/>
    </dgm:pt>
    <dgm:pt modelId="{7E6D2AEC-2727-4510-8BC1-19DAE9D3ECF9}" type="pres">
      <dgm:prSet presAssocID="{44DD9F96-B40F-4294-9382-7D8551D16489}" presName="hierChild4" presStyleCnt="0"/>
      <dgm:spPr/>
    </dgm:pt>
    <dgm:pt modelId="{8CD54C02-EB92-4080-A051-948639F029B3}" type="pres">
      <dgm:prSet presAssocID="{44DD9F96-B40F-4294-9382-7D8551D16489}" presName="hierChild5" presStyleCnt="0"/>
      <dgm:spPr/>
    </dgm:pt>
    <dgm:pt modelId="{1A197B38-48FA-4BB9-970E-24BA7375FEBB}" type="pres">
      <dgm:prSet presAssocID="{31541E82-B874-4F8A-A4A2-687EB93E39FF}" presName="hierChild5" presStyleCnt="0"/>
      <dgm:spPr/>
    </dgm:pt>
    <dgm:pt modelId="{5DA96B27-6A6C-4E3C-9F95-DE388C38849C}" type="pres">
      <dgm:prSet presAssocID="{3E4232F1-0D60-4994-A6DA-D5FBC1C81AD5}" presName="Name37" presStyleLbl="parChTrans1D2" presStyleIdx="2" presStyleCnt="3"/>
      <dgm:spPr/>
    </dgm:pt>
    <dgm:pt modelId="{9981B789-8F1A-47BC-8DE3-B4808ADE663C}" type="pres">
      <dgm:prSet presAssocID="{81099E1B-EF69-40C4-A439-FBC5E68D11AB}" presName="hierRoot2" presStyleCnt="0">
        <dgm:presLayoutVars>
          <dgm:hierBranch val="init"/>
        </dgm:presLayoutVars>
      </dgm:prSet>
      <dgm:spPr/>
    </dgm:pt>
    <dgm:pt modelId="{BFA62CA4-ED05-49BA-9DEC-F5A75BF7FBBB}" type="pres">
      <dgm:prSet presAssocID="{81099E1B-EF69-40C4-A439-FBC5E68D11AB}" presName="rootComposite" presStyleCnt="0"/>
      <dgm:spPr/>
    </dgm:pt>
    <dgm:pt modelId="{80A0AD2D-F4EA-4677-A493-B7C853FD16D4}" type="pres">
      <dgm:prSet presAssocID="{81099E1B-EF69-40C4-A439-FBC5E68D11AB}" presName="rootText" presStyleLbl="node2" presStyleIdx="2" presStyleCnt="3" custScaleX="142002" custLinFactNeighborX="-4159" custLinFactNeighborY="31463">
        <dgm:presLayoutVars>
          <dgm:chPref val="3"/>
        </dgm:presLayoutVars>
      </dgm:prSet>
      <dgm:spPr/>
    </dgm:pt>
    <dgm:pt modelId="{A70294EE-A3FB-414E-8633-5DFEEB972A14}" type="pres">
      <dgm:prSet presAssocID="{81099E1B-EF69-40C4-A439-FBC5E68D11AB}" presName="rootConnector" presStyleLbl="node2" presStyleIdx="2" presStyleCnt="3"/>
      <dgm:spPr/>
    </dgm:pt>
    <dgm:pt modelId="{824928DC-E7B3-45F8-9F0C-0527323B280E}" type="pres">
      <dgm:prSet presAssocID="{81099E1B-EF69-40C4-A439-FBC5E68D11AB}" presName="hierChild4" presStyleCnt="0"/>
      <dgm:spPr/>
    </dgm:pt>
    <dgm:pt modelId="{E3D70619-0BC2-4D1C-9973-F563C8AD678A}" type="pres">
      <dgm:prSet presAssocID="{81099E1B-EF69-40C4-A439-FBC5E68D11AB}" presName="hierChild5" presStyleCnt="0"/>
      <dgm:spPr/>
    </dgm:pt>
    <dgm:pt modelId="{6526CC2D-657D-4E63-8100-E8E9D8768401}" type="pres">
      <dgm:prSet presAssocID="{A72048C3-EAEF-4D4E-96BC-1A4158EBDA96}" presName="hierChild3" presStyleCnt="0"/>
      <dgm:spPr/>
    </dgm:pt>
  </dgm:ptLst>
  <dgm:cxnLst>
    <dgm:cxn modelId="{796D3C02-86E1-4B50-A4F3-AF2D30871BAD}" srcId="{940C757A-4E78-4F8D-A6FF-D580A6BCB69A}" destId="{A72048C3-EAEF-4D4E-96BC-1A4158EBDA96}" srcOrd="0" destOrd="0" parTransId="{4125D457-CDF2-40D8-9602-0880BBA46B85}" sibTransId="{FEF637FA-EB52-41D5-A555-F5F0E22C5D5C}"/>
    <dgm:cxn modelId="{95BC3F03-DCCC-4CB9-9DAA-DB7492072294}" type="presOf" srcId="{48401CDC-E27D-48CB-AD16-6984E59876BF}" destId="{ECDC1C00-FBB1-4B29-A33A-DE520C78D540}" srcOrd="0" destOrd="0" presId="urn:microsoft.com/office/officeart/2005/8/layout/orgChart1"/>
    <dgm:cxn modelId="{2BE00D0C-7C9E-43D2-AA21-CB31F65A3A27}" type="presOf" srcId="{D93DE07B-BF8C-4EE1-BC90-762DFECC0686}" destId="{6EA61499-59EE-496A-A9DA-84AEC43255BB}" srcOrd="0" destOrd="0" presId="urn:microsoft.com/office/officeart/2005/8/layout/orgChart1"/>
    <dgm:cxn modelId="{20CE7E13-068F-4531-A150-6D0483B78A25}" type="presOf" srcId="{44DD9F96-B40F-4294-9382-7D8551D16489}" destId="{8291174D-0928-4D28-9BCA-0725705B9DA5}" srcOrd="0" destOrd="0" presId="urn:microsoft.com/office/officeart/2005/8/layout/orgChart1"/>
    <dgm:cxn modelId="{9C889518-79F8-486C-BBCD-BF5252123E9C}" srcId="{B42BFB44-05A7-4FE0-9B83-72D2E6E827DA}" destId="{BCAE1088-103A-485F-BC96-3452C06945A0}" srcOrd="0" destOrd="0" parTransId="{6F0618E0-076B-4482-9176-FD2429101D8A}" sibTransId="{7F3CF7B5-84A9-462C-8F06-CD44C29460E0}"/>
    <dgm:cxn modelId="{7F66F91A-E2DC-4DFA-A9B1-F2DCCCE734DC}" type="presOf" srcId="{BCAE1088-103A-485F-BC96-3452C06945A0}" destId="{873E995F-0086-4692-8DB3-575DC88013BA}" srcOrd="0" destOrd="0" presId="urn:microsoft.com/office/officeart/2005/8/layout/orgChart1"/>
    <dgm:cxn modelId="{5E1AD01E-D312-4BEB-A14B-8D4CD74B8B6A}" type="presOf" srcId="{940C757A-4E78-4F8D-A6FF-D580A6BCB69A}" destId="{B6BC90DF-C7F8-4B36-AA6E-9E1350FFABD6}" srcOrd="0" destOrd="0" presId="urn:microsoft.com/office/officeart/2005/8/layout/orgChart1"/>
    <dgm:cxn modelId="{59F9F824-484B-4EFC-B5E1-E43A4F041522}" type="presOf" srcId="{A72048C3-EAEF-4D4E-96BC-1A4158EBDA96}" destId="{5BA37FFE-FAC6-4608-B38E-DFC2FBC1DBED}" srcOrd="0" destOrd="0" presId="urn:microsoft.com/office/officeart/2005/8/layout/orgChart1"/>
    <dgm:cxn modelId="{CAE22436-B8AA-424D-919A-543E4EF7CDAF}" type="presOf" srcId="{81099E1B-EF69-40C4-A439-FBC5E68D11AB}" destId="{A70294EE-A3FB-414E-8633-5DFEEB972A14}" srcOrd="1" destOrd="0" presId="urn:microsoft.com/office/officeart/2005/8/layout/orgChart1"/>
    <dgm:cxn modelId="{CBE8DA38-8D63-4861-A259-E062CF28F364}" srcId="{31541E82-B874-4F8A-A4A2-687EB93E39FF}" destId="{44DD9F96-B40F-4294-9382-7D8551D16489}" srcOrd="1" destOrd="0" parTransId="{38F52A08-3ED8-4052-952F-0E453F59D107}" sibTransId="{5FFE4D8D-B75B-4882-8272-2A9E0678A43B}"/>
    <dgm:cxn modelId="{2FC20839-AE4B-4ADA-A513-821B49B145C2}" srcId="{31541E82-B874-4F8A-A4A2-687EB93E39FF}" destId="{095DFCB9-5472-4C1C-AC5F-8DBCE4504ABE}" srcOrd="0" destOrd="0" parTransId="{1804E5DF-B3BB-46A6-9B35-7AC7BB9F7E0B}" sibTransId="{F26C85DB-0877-422C-BB07-3145F8A6AA71}"/>
    <dgm:cxn modelId="{D40F8A3C-A968-4F08-8572-F7229F3BFF90}" type="presOf" srcId="{48401CDC-E27D-48CB-AD16-6984E59876BF}" destId="{962701B5-3069-4183-AA32-FDF38B8B7335}" srcOrd="1" destOrd="0" presId="urn:microsoft.com/office/officeart/2005/8/layout/orgChart1"/>
    <dgm:cxn modelId="{4E00D35D-AABB-4FF4-A948-3A5EB9B2CFC2}" type="presOf" srcId="{3E4232F1-0D60-4994-A6DA-D5FBC1C81AD5}" destId="{5DA96B27-6A6C-4E3C-9F95-DE388C38849C}" srcOrd="0" destOrd="0" presId="urn:microsoft.com/office/officeart/2005/8/layout/orgChart1"/>
    <dgm:cxn modelId="{C688C05E-F1A9-481A-B2BC-3BB83E724716}" srcId="{B42BFB44-05A7-4FE0-9B83-72D2E6E827DA}" destId="{AD124909-A980-4884-BC2C-B4C75F023949}" srcOrd="1" destOrd="0" parTransId="{3FCFCFAE-4D03-4CD3-A1B2-56D46FAB4D49}" sibTransId="{F94E31EF-2D4A-493C-AE41-3178C373BCE2}"/>
    <dgm:cxn modelId="{8165FC46-82E2-4534-8488-8DBB367C16A5}" type="presOf" srcId="{A72048C3-EAEF-4D4E-96BC-1A4158EBDA96}" destId="{EAA1B656-FAB6-4A20-AFC3-1D2DDAA1B399}" srcOrd="1" destOrd="0" presId="urn:microsoft.com/office/officeart/2005/8/layout/orgChart1"/>
    <dgm:cxn modelId="{E8D0DE67-A894-4F7F-94A9-07D218AC137B}" srcId="{A72048C3-EAEF-4D4E-96BC-1A4158EBDA96}" destId="{B42BFB44-05A7-4FE0-9B83-72D2E6E827DA}" srcOrd="0" destOrd="0" parTransId="{D9513F83-255A-4273-87DC-A7A4BCD2BDD1}" sibTransId="{1F4B7746-E9A9-438A-A616-44EE9BABB8A3}"/>
    <dgm:cxn modelId="{6098D968-075B-481F-8533-A86CC482DB1F}" type="presOf" srcId="{0DD20059-BE26-4330-B67F-F5CE56C386E4}" destId="{53CDBF92-0D0C-4A55-9AF8-1CD2AFB80879}" srcOrd="0" destOrd="0" presId="urn:microsoft.com/office/officeart/2005/8/layout/orgChart1"/>
    <dgm:cxn modelId="{3ECE894E-A7DE-477B-8777-839C4C5F2960}" srcId="{A72048C3-EAEF-4D4E-96BC-1A4158EBDA96}" destId="{81099E1B-EF69-40C4-A439-FBC5E68D11AB}" srcOrd="2" destOrd="0" parTransId="{3E4232F1-0D60-4994-A6DA-D5FBC1C81AD5}" sibTransId="{C5769965-46D0-48B0-BD53-5CC9909D75F0}"/>
    <dgm:cxn modelId="{295C3B7D-B469-467C-9CFD-35984AE26070}" type="presOf" srcId="{AD124909-A980-4884-BC2C-B4C75F023949}" destId="{9B3D443F-051C-497C-9F3C-473220403BE6}" srcOrd="1" destOrd="0" presId="urn:microsoft.com/office/officeart/2005/8/layout/orgChart1"/>
    <dgm:cxn modelId="{646A3B80-008E-45D3-8E10-DFFB6049A88A}" type="presOf" srcId="{3FCFCFAE-4D03-4CD3-A1B2-56D46FAB4D49}" destId="{28A58AF4-AB10-4F68-BB15-2E3A403AE9C9}" srcOrd="0" destOrd="0" presId="urn:microsoft.com/office/officeart/2005/8/layout/orgChart1"/>
    <dgm:cxn modelId="{E5E0A684-8BA5-49B1-A2C4-D5F592FDA241}" type="presOf" srcId="{B42BFB44-05A7-4FE0-9B83-72D2E6E827DA}" destId="{DE2C44BD-F3C4-4A75-9AC4-73DB1DEAE320}" srcOrd="1" destOrd="0" presId="urn:microsoft.com/office/officeart/2005/8/layout/orgChart1"/>
    <dgm:cxn modelId="{10E7D793-64B8-4208-857B-FF719EF44D95}" type="presOf" srcId="{38F52A08-3ED8-4052-952F-0E453F59D107}" destId="{181A4BE6-4C54-41B3-8A48-B0385E6D3331}" srcOrd="0" destOrd="0" presId="urn:microsoft.com/office/officeart/2005/8/layout/orgChart1"/>
    <dgm:cxn modelId="{AEDA1197-3E52-40D9-8169-FEE6B65C50ED}" type="presOf" srcId="{81099E1B-EF69-40C4-A439-FBC5E68D11AB}" destId="{80A0AD2D-F4EA-4677-A493-B7C853FD16D4}" srcOrd="0" destOrd="0" presId="urn:microsoft.com/office/officeart/2005/8/layout/orgChart1"/>
    <dgm:cxn modelId="{016072A0-A1F0-4411-967F-279365CE17D5}" type="presOf" srcId="{31541E82-B874-4F8A-A4A2-687EB93E39FF}" destId="{9622C177-879A-40D1-ABC7-72C5B73D69AF}" srcOrd="0" destOrd="0" presId="urn:microsoft.com/office/officeart/2005/8/layout/orgChart1"/>
    <dgm:cxn modelId="{D63918A1-9574-4FC2-A7B0-3F89AECCD749}" type="presOf" srcId="{095DFCB9-5472-4C1C-AC5F-8DBCE4504ABE}" destId="{7D99B4F8-9AE7-4C5C-8A0F-85830629B5D1}" srcOrd="0" destOrd="0" presId="urn:microsoft.com/office/officeart/2005/8/layout/orgChart1"/>
    <dgm:cxn modelId="{5669A3A2-16D7-4F0B-B82C-0FCAFECAD031}" type="presOf" srcId="{31541E82-B874-4F8A-A4A2-687EB93E39FF}" destId="{243439F7-7686-4FF8-AF44-233B41768890}" srcOrd="1" destOrd="0" presId="urn:microsoft.com/office/officeart/2005/8/layout/orgChart1"/>
    <dgm:cxn modelId="{8158E8A3-78A4-46C2-A9FB-1A42E4401751}" type="presOf" srcId="{BCAE1088-103A-485F-BC96-3452C06945A0}" destId="{7DCE608D-951F-438E-B36C-1B1679C9E567}" srcOrd="1" destOrd="0" presId="urn:microsoft.com/office/officeart/2005/8/layout/orgChart1"/>
    <dgm:cxn modelId="{50578FA4-DCE5-4AA6-AA04-ACBF2BCFE55F}" srcId="{B42BFB44-05A7-4FE0-9B83-72D2E6E827DA}" destId="{48401CDC-E27D-48CB-AD16-6984E59876BF}" srcOrd="2" destOrd="0" parTransId="{D93DE07B-BF8C-4EE1-BC90-762DFECC0686}" sibTransId="{3C7D5F9B-76B2-45E2-A43E-BD5571EC209F}"/>
    <dgm:cxn modelId="{DFBA2AAA-786D-4227-BDF5-09D12610BF1D}" type="presOf" srcId="{1804E5DF-B3BB-46A6-9B35-7AC7BB9F7E0B}" destId="{888F94D1-9047-4B59-A3F4-F67A6A3BC1B9}" srcOrd="0" destOrd="0" presId="urn:microsoft.com/office/officeart/2005/8/layout/orgChart1"/>
    <dgm:cxn modelId="{BDC4E6AF-13F1-44CA-AF66-176ECE3CF26C}" type="presOf" srcId="{AD124909-A980-4884-BC2C-B4C75F023949}" destId="{FF3804A9-AFED-4107-ADB1-69A0810847A6}" srcOrd="0" destOrd="0" presId="urn:microsoft.com/office/officeart/2005/8/layout/orgChart1"/>
    <dgm:cxn modelId="{A8FA3BC5-EADA-441D-974A-CB187AB8EBC7}" type="presOf" srcId="{44DD9F96-B40F-4294-9382-7D8551D16489}" destId="{55DAC5CC-F7E5-4B16-B910-28CAFD02FCC7}" srcOrd="1" destOrd="0" presId="urn:microsoft.com/office/officeart/2005/8/layout/orgChart1"/>
    <dgm:cxn modelId="{82BBE9C8-EFD7-4402-A7EA-4255B5AC040C}" type="presOf" srcId="{6F0618E0-076B-4482-9176-FD2429101D8A}" destId="{5AB6EC2E-176C-421A-9F22-D97A6DEEC43B}" srcOrd="0" destOrd="0" presId="urn:microsoft.com/office/officeart/2005/8/layout/orgChart1"/>
    <dgm:cxn modelId="{69C267CD-FFFD-4067-B2A4-89EA854CA11B}" type="presOf" srcId="{095DFCB9-5472-4C1C-AC5F-8DBCE4504ABE}" destId="{75CC88C7-2974-41F9-ACB8-5DAC1ED0ED02}" srcOrd="1" destOrd="0" presId="urn:microsoft.com/office/officeart/2005/8/layout/orgChart1"/>
    <dgm:cxn modelId="{8F4F9FD7-9592-493E-97C0-D517B5AA64FD}" srcId="{A72048C3-EAEF-4D4E-96BC-1A4158EBDA96}" destId="{31541E82-B874-4F8A-A4A2-687EB93E39FF}" srcOrd="1" destOrd="0" parTransId="{0DD20059-BE26-4330-B67F-F5CE56C386E4}" sibTransId="{BFF9FF62-BE12-4300-A499-F49B1694A562}"/>
    <dgm:cxn modelId="{AB367FDE-D457-4F72-ADCC-7A8D2D1E19E6}" type="presOf" srcId="{B42BFB44-05A7-4FE0-9B83-72D2E6E827DA}" destId="{12154340-6117-47F6-B4B7-CCE85EABC2FF}" srcOrd="0" destOrd="0" presId="urn:microsoft.com/office/officeart/2005/8/layout/orgChart1"/>
    <dgm:cxn modelId="{36FDC6E8-423D-4673-B9B1-2C778E32FEF6}" type="presOf" srcId="{D9513F83-255A-4273-87DC-A7A4BCD2BDD1}" destId="{BC09CC0E-123E-4067-807D-4FD9F1DEFC6C}" srcOrd="0" destOrd="0" presId="urn:microsoft.com/office/officeart/2005/8/layout/orgChart1"/>
    <dgm:cxn modelId="{D5385772-5657-4E44-989D-D4965C2E7E1B}" type="presParOf" srcId="{B6BC90DF-C7F8-4B36-AA6E-9E1350FFABD6}" destId="{4631DBFF-1FA4-43E4-B65B-2891B185348D}" srcOrd="0" destOrd="0" presId="urn:microsoft.com/office/officeart/2005/8/layout/orgChart1"/>
    <dgm:cxn modelId="{AC246E91-706D-4912-ABDB-F0A63D7B81C1}" type="presParOf" srcId="{4631DBFF-1FA4-43E4-B65B-2891B185348D}" destId="{6C11C2B2-EACF-4E8B-B67F-7056F8CEECFF}" srcOrd="0" destOrd="0" presId="urn:microsoft.com/office/officeart/2005/8/layout/orgChart1"/>
    <dgm:cxn modelId="{04E17DE5-83DE-4795-A353-E76EBD2AB780}" type="presParOf" srcId="{6C11C2B2-EACF-4E8B-B67F-7056F8CEECFF}" destId="{5BA37FFE-FAC6-4608-B38E-DFC2FBC1DBED}" srcOrd="0" destOrd="0" presId="urn:microsoft.com/office/officeart/2005/8/layout/orgChart1"/>
    <dgm:cxn modelId="{8F4998DC-5F91-4536-A24B-36E839032432}" type="presParOf" srcId="{6C11C2B2-EACF-4E8B-B67F-7056F8CEECFF}" destId="{EAA1B656-FAB6-4A20-AFC3-1D2DDAA1B399}" srcOrd="1" destOrd="0" presId="urn:microsoft.com/office/officeart/2005/8/layout/orgChart1"/>
    <dgm:cxn modelId="{8174257B-25C3-43EA-8DF0-9902DCD5DDA7}" type="presParOf" srcId="{4631DBFF-1FA4-43E4-B65B-2891B185348D}" destId="{51E488E3-CACD-4B22-9992-BFB9516290B8}" srcOrd="1" destOrd="0" presId="urn:microsoft.com/office/officeart/2005/8/layout/orgChart1"/>
    <dgm:cxn modelId="{DF3C03CD-049E-4F93-B54B-D12AD1A5AC31}" type="presParOf" srcId="{51E488E3-CACD-4B22-9992-BFB9516290B8}" destId="{BC09CC0E-123E-4067-807D-4FD9F1DEFC6C}" srcOrd="0" destOrd="0" presId="urn:microsoft.com/office/officeart/2005/8/layout/orgChart1"/>
    <dgm:cxn modelId="{4C61C6C4-1B1B-4F8C-9248-51CE0598C774}" type="presParOf" srcId="{51E488E3-CACD-4B22-9992-BFB9516290B8}" destId="{B64E2F7B-D54C-4514-92EE-30D196D6EE9F}" srcOrd="1" destOrd="0" presId="urn:microsoft.com/office/officeart/2005/8/layout/orgChart1"/>
    <dgm:cxn modelId="{A5D44770-93D5-4184-9F29-9D3E0B10D8A1}" type="presParOf" srcId="{B64E2F7B-D54C-4514-92EE-30D196D6EE9F}" destId="{907D2552-F49F-4CD9-BBD9-DC87426775C3}" srcOrd="0" destOrd="0" presId="urn:microsoft.com/office/officeart/2005/8/layout/orgChart1"/>
    <dgm:cxn modelId="{A694E126-FB52-441E-90C4-C2B5474ACB1B}" type="presParOf" srcId="{907D2552-F49F-4CD9-BBD9-DC87426775C3}" destId="{12154340-6117-47F6-B4B7-CCE85EABC2FF}" srcOrd="0" destOrd="0" presId="urn:microsoft.com/office/officeart/2005/8/layout/orgChart1"/>
    <dgm:cxn modelId="{65CADDC0-E0D0-41B0-87C6-D92F269C4504}" type="presParOf" srcId="{907D2552-F49F-4CD9-BBD9-DC87426775C3}" destId="{DE2C44BD-F3C4-4A75-9AC4-73DB1DEAE320}" srcOrd="1" destOrd="0" presId="urn:microsoft.com/office/officeart/2005/8/layout/orgChart1"/>
    <dgm:cxn modelId="{FF160EB0-9B90-4CBF-8207-C8C62FCB6189}" type="presParOf" srcId="{B64E2F7B-D54C-4514-92EE-30D196D6EE9F}" destId="{BB5E3FDA-416C-4F29-B0D5-4B0B7EC97A60}" srcOrd="1" destOrd="0" presId="urn:microsoft.com/office/officeart/2005/8/layout/orgChart1"/>
    <dgm:cxn modelId="{5AC3B4F0-DA44-49A1-8715-555C5BC9C8D3}" type="presParOf" srcId="{BB5E3FDA-416C-4F29-B0D5-4B0B7EC97A60}" destId="{5AB6EC2E-176C-421A-9F22-D97A6DEEC43B}" srcOrd="0" destOrd="0" presId="urn:microsoft.com/office/officeart/2005/8/layout/orgChart1"/>
    <dgm:cxn modelId="{E009E21B-F09B-4F9E-A24C-DF5854AAA1C8}" type="presParOf" srcId="{BB5E3FDA-416C-4F29-B0D5-4B0B7EC97A60}" destId="{5CF7B55D-36B0-44C6-9755-AFBB56184FF9}" srcOrd="1" destOrd="0" presId="urn:microsoft.com/office/officeart/2005/8/layout/orgChart1"/>
    <dgm:cxn modelId="{6E1EEBA0-4CE5-4D54-A860-8E936AA5218F}" type="presParOf" srcId="{5CF7B55D-36B0-44C6-9755-AFBB56184FF9}" destId="{962360DD-0FB3-4930-930D-05642BEF013E}" srcOrd="0" destOrd="0" presId="urn:microsoft.com/office/officeart/2005/8/layout/orgChart1"/>
    <dgm:cxn modelId="{70AAA70F-F11C-4420-8D1B-89224DE11EE2}" type="presParOf" srcId="{962360DD-0FB3-4930-930D-05642BEF013E}" destId="{873E995F-0086-4692-8DB3-575DC88013BA}" srcOrd="0" destOrd="0" presId="urn:microsoft.com/office/officeart/2005/8/layout/orgChart1"/>
    <dgm:cxn modelId="{A8529AD5-6F57-42E0-BEED-9246FA953944}" type="presParOf" srcId="{962360DD-0FB3-4930-930D-05642BEF013E}" destId="{7DCE608D-951F-438E-B36C-1B1679C9E567}" srcOrd="1" destOrd="0" presId="urn:microsoft.com/office/officeart/2005/8/layout/orgChart1"/>
    <dgm:cxn modelId="{67CEF9B2-5E46-4010-8C6D-C7ED1381B2E7}" type="presParOf" srcId="{5CF7B55D-36B0-44C6-9755-AFBB56184FF9}" destId="{7FD9A81D-08A2-417E-B1C5-1874375A059E}" srcOrd="1" destOrd="0" presId="urn:microsoft.com/office/officeart/2005/8/layout/orgChart1"/>
    <dgm:cxn modelId="{FBD81593-2473-42CD-9F31-1740309219E9}" type="presParOf" srcId="{5CF7B55D-36B0-44C6-9755-AFBB56184FF9}" destId="{0926B473-4896-4069-AAAB-18084A9F697F}" srcOrd="2" destOrd="0" presId="urn:microsoft.com/office/officeart/2005/8/layout/orgChart1"/>
    <dgm:cxn modelId="{9E6B5A66-DEA0-4195-8AD5-05318EB285F4}" type="presParOf" srcId="{BB5E3FDA-416C-4F29-B0D5-4B0B7EC97A60}" destId="{28A58AF4-AB10-4F68-BB15-2E3A403AE9C9}" srcOrd="2" destOrd="0" presId="urn:microsoft.com/office/officeart/2005/8/layout/orgChart1"/>
    <dgm:cxn modelId="{3316DDD1-5F3C-4230-862A-CCB4FB6AAD85}" type="presParOf" srcId="{BB5E3FDA-416C-4F29-B0D5-4B0B7EC97A60}" destId="{700EF5D1-FBC1-4890-BD52-8C4D218AB571}" srcOrd="3" destOrd="0" presId="urn:microsoft.com/office/officeart/2005/8/layout/orgChart1"/>
    <dgm:cxn modelId="{5D927F20-1494-4BCB-9F74-4940E5B25740}" type="presParOf" srcId="{700EF5D1-FBC1-4890-BD52-8C4D218AB571}" destId="{61B2E24C-417D-4208-84D4-798E6A308961}" srcOrd="0" destOrd="0" presId="urn:microsoft.com/office/officeart/2005/8/layout/orgChart1"/>
    <dgm:cxn modelId="{1971DF1A-9C4B-4502-AB03-F4AC1A48B341}" type="presParOf" srcId="{61B2E24C-417D-4208-84D4-798E6A308961}" destId="{FF3804A9-AFED-4107-ADB1-69A0810847A6}" srcOrd="0" destOrd="0" presId="urn:microsoft.com/office/officeart/2005/8/layout/orgChart1"/>
    <dgm:cxn modelId="{B4EBD158-0ECE-4D33-BD66-C355AEB08F13}" type="presParOf" srcId="{61B2E24C-417D-4208-84D4-798E6A308961}" destId="{9B3D443F-051C-497C-9F3C-473220403BE6}" srcOrd="1" destOrd="0" presId="urn:microsoft.com/office/officeart/2005/8/layout/orgChart1"/>
    <dgm:cxn modelId="{CB6DA72B-B88A-4ABF-A193-78D6350A5C7C}" type="presParOf" srcId="{700EF5D1-FBC1-4890-BD52-8C4D218AB571}" destId="{FED1A3A4-91AD-4CEE-943E-E96791084493}" srcOrd="1" destOrd="0" presId="urn:microsoft.com/office/officeart/2005/8/layout/orgChart1"/>
    <dgm:cxn modelId="{94D01827-1229-4C04-953F-78CF9AB4347B}" type="presParOf" srcId="{700EF5D1-FBC1-4890-BD52-8C4D218AB571}" destId="{282A80A7-4ED7-4671-959E-C16889DA2B2B}" srcOrd="2" destOrd="0" presId="urn:microsoft.com/office/officeart/2005/8/layout/orgChart1"/>
    <dgm:cxn modelId="{1565B232-47A4-4D63-A7CC-081D8BCB0B15}" type="presParOf" srcId="{BB5E3FDA-416C-4F29-B0D5-4B0B7EC97A60}" destId="{6EA61499-59EE-496A-A9DA-84AEC43255BB}" srcOrd="4" destOrd="0" presId="urn:microsoft.com/office/officeart/2005/8/layout/orgChart1"/>
    <dgm:cxn modelId="{32C85D97-752D-4B91-BFB0-31208FDE8267}" type="presParOf" srcId="{BB5E3FDA-416C-4F29-B0D5-4B0B7EC97A60}" destId="{0FB3186E-25E9-48E5-8584-8E6084BBCFCD}" srcOrd="5" destOrd="0" presId="urn:microsoft.com/office/officeart/2005/8/layout/orgChart1"/>
    <dgm:cxn modelId="{C9703D0B-7935-4091-814C-796CF1469445}" type="presParOf" srcId="{0FB3186E-25E9-48E5-8584-8E6084BBCFCD}" destId="{1F64EAB2-6F84-48B2-93EE-F1F8B928D091}" srcOrd="0" destOrd="0" presId="urn:microsoft.com/office/officeart/2005/8/layout/orgChart1"/>
    <dgm:cxn modelId="{B471FCFF-93DF-4314-9D0B-66C4866540CB}" type="presParOf" srcId="{1F64EAB2-6F84-48B2-93EE-F1F8B928D091}" destId="{ECDC1C00-FBB1-4B29-A33A-DE520C78D540}" srcOrd="0" destOrd="0" presId="urn:microsoft.com/office/officeart/2005/8/layout/orgChart1"/>
    <dgm:cxn modelId="{AB4AD8A9-0867-4F36-9289-C37B3AC40C38}" type="presParOf" srcId="{1F64EAB2-6F84-48B2-93EE-F1F8B928D091}" destId="{962701B5-3069-4183-AA32-FDF38B8B7335}" srcOrd="1" destOrd="0" presId="urn:microsoft.com/office/officeart/2005/8/layout/orgChart1"/>
    <dgm:cxn modelId="{492E1626-C5AF-488C-A488-F75C46080AC4}" type="presParOf" srcId="{0FB3186E-25E9-48E5-8584-8E6084BBCFCD}" destId="{E4C5A08D-A77C-4BE9-97A1-7F77CC234925}" srcOrd="1" destOrd="0" presId="urn:microsoft.com/office/officeart/2005/8/layout/orgChart1"/>
    <dgm:cxn modelId="{99601E18-B002-465F-BAB0-485A093F1FBE}" type="presParOf" srcId="{0FB3186E-25E9-48E5-8584-8E6084BBCFCD}" destId="{74D80535-F7D4-44D2-83E8-99534FFA1516}" srcOrd="2" destOrd="0" presId="urn:microsoft.com/office/officeart/2005/8/layout/orgChart1"/>
    <dgm:cxn modelId="{1F558196-5254-4259-A032-B2BF362FC519}" type="presParOf" srcId="{B64E2F7B-D54C-4514-92EE-30D196D6EE9F}" destId="{4F712D52-9725-48AF-9191-AD8319573DBF}" srcOrd="2" destOrd="0" presId="urn:microsoft.com/office/officeart/2005/8/layout/orgChart1"/>
    <dgm:cxn modelId="{0692264C-D994-4AFD-AFC3-91A98B5DB1DF}" type="presParOf" srcId="{51E488E3-CACD-4B22-9992-BFB9516290B8}" destId="{53CDBF92-0D0C-4A55-9AF8-1CD2AFB80879}" srcOrd="2" destOrd="0" presId="urn:microsoft.com/office/officeart/2005/8/layout/orgChart1"/>
    <dgm:cxn modelId="{D697D4C9-3007-4B32-B653-C329EE251DAD}" type="presParOf" srcId="{51E488E3-CACD-4B22-9992-BFB9516290B8}" destId="{34F5CA42-FC67-40DA-A47F-797A7855FC81}" srcOrd="3" destOrd="0" presId="urn:microsoft.com/office/officeart/2005/8/layout/orgChart1"/>
    <dgm:cxn modelId="{AABD9A1E-C504-4B81-B58A-CD3358822798}" type="presParOf" srcId="{34F5CA42-FC67-40DA-A47F-797A7855FC81}" destId="{18CBD6B7-85BB-4FB4-996A-17C84753A3AA}" srcOrd="0" destOrd="0" presId="urn:microsoft.com/office/officeart/2005/8/layout/orgChart1"/>
    <dgm:cxn modelId="{8FA8F2D9-5A18-42C9-AE29-FE6363928CBB}" type="presParOf" srcId="{18CBD6B7-85BB-4FB4-996A-17C84753A3AA}" destId="{9622C177-879A-40D1-ABC7-72C5B73D69AF}" srcOrd="0" destOrd="0" presId="urn:microsoft.com/office/officeart/2005/8/layout/orgChart1"/>
    <dgm:cxn modelId="{8EF05C76-2EA7-439B-A982-1860DD15C9C8}" type="presParOf" srcId="{18CBD6B7-85BB-4FB4-996A-17C84753A3AA}" destId="{243439F7-7686-4FF8-AF44-233B41768890}" srcOrd="1" destOrd="0" presId="urn:microsoft.com/office/officeart/2005/8/layout/orgChart1"/>
    <dgm:cxn modelId="{C0C1C8B5-292E-45DF-8F30-1E189BFADAA5}" type="presParOf" srcId="{34F5CA42-FC67-40DA-A47F-797A7855FC81}" destId="{BB05BE67-1C94-4938-A9DA-87500AA112C0}" srcOrd="1" destOrd="0" presId="urn:microsoft.com/office/officeart/2005/8/layout/orgChart1"/>
    <dgm:cxn modelId="{932F5088-9EAE-4662-AF45-DA0D7F841DB0}" type="presParOf" srcId="{BB05BE67-1C94-4938-A9DA-87500AA112C0}" destId="{888F94D1-9047-4B59-A3F4-F67A6A3BC1B9}" srcOrd="0" destOrd="0" presId="urn:microsoft.com/office/officeart/2005/8/layout/orgChart1"/>
    <dgm:cxn modelId="{72CE85D6-AAB2-4964-88F7-3B2344B3D9E5}" type="presParOf" srcId="{BB05BE67-1C94-4938-A9DA-87500AA112C0}" destId="{2DFAAF18-CFE3-47EE-8922-38B4586113DB}" srcOrd="1" destOrd="0" presId="urn:microsoft.com/office/officeart/2005/8/layout/orgChart1"/>
    <dgm:cxn modelId="{BEF6DC1C-AFF0-4E6D-9B44-B44C0302F991}" type="presParOf" srcId="{2DFAAF18-CFE3-47EE-8922-38B4586113DB}" destId="{C8C96279-26F0-478F-8BAD-5EDD1962373B}" srcOrd="0" destOrd="0" presId="urn:microsoft.com/office/officeart/2005/8/layout/orgChart1"/>
    <dgm:cxn modelId="{150B838D-7125-43E1-AD61-F6A9C4D44E7C}" type="presParOf" srcId="{C8C96279-26F0-478F-8BAD-5EDD1962373B}" destId="{7D99B4F8-9AE7-4C5C-8A0F-85830629B5D1}" srcOrd="0" destOrd="0" presId="urn:microsoft.com/office/officeart/2005/8/layout/orgChart1"/>
    <dgm:cxn modelId="{F9FF36E5-43EB-41A4-8AAD-31CBAF883529}" type="presParOf" srcId="{C8C96279-26F0-478F-8BAD-5EDD1962373B}" destId="{75CC88C7-2974-41F9-ACB8-5DAC1ED0ED02}" srcOrd="1" destOrd="0" presId="urn:microsoft.com/office/officeart/2005/8/layout/orgChart1"/>
    <dgm:cxn modelId="{8F9F3AAB-AAF7-44D6-9F34-90FCC83018F1}" type="presParOf" srcId="{2DFAAF18-CFE3-47EE-8922-38B4586113DB}" destId="{24C9FCD2-0DF5-4925-8E63-5E3B6F0BDB6F}" srcOrd="1" destOrd="0" presId="urn:microsoft.com/office/officeart/2005/8/layout/orgChart1"/>
    <dgm:cxn modelId="{D76109B9-2A08-4D2C-BF06-29B194F46403}" type="presParOf" srcId="{2DFAAF18-CFE3-47EE-8922-38B4586113DB}" destId="{6E692AE2-A545-4765-998D-45B430A8D3EB}" srcOrd="2" destOrd="0" presId="urn:microsoft.com/office/officeart/2005/8/layout/orgChart1"/>
    <dgm:cxn modelId="{F2440020-AED1-414E-9959-A4291A3D52F5}" type="presParOf" srcId="{BB05BE67-1C94-4938-A9DA-87500AA112C0}" destId="{181A4BE6-4C54-41B3-8A48-B0385E6D3331}" srcOrd="2" destOrd="0" presId="urn:microsoft.com/office/officeart/2005/8/layout/orgChart1"/>
    <dgm:cxn modelId="{A569BD86-7207-45E7-817C-49C1C028322E}" type="presParOf" srcId="{BB05BE67-1C94-4938-A9DA-87500AA112C0}" destId="{6D02FD38-FBFF-4F4E-A702-3589EB362CB4}" srcOrd="3" destOrd="0" presId="urn:microsoft.com/office/officeart/2005/8/layout/orgChart1"/>
    <dgm:cxn modelId="{4CF291BD-5399-45E5-AAAA-6AF30F782D20}" type="presParOf" srcId="{6D02FD38-FBFF-4F4E-A702-3589EB362CB4}" destId="{38050723-1587-4464-BA04-45BF6E3DB508}" srcOrd="0" destOrd="0" presId="urn:microsoft.com/office/officeart/2005/8/layout/orgChart1"/>
    <dgm:cxn modelId="{381021C0-1624-4B65-B363-5C5C41BBC367}" type="presParOf" srcId="{38050723-1587-4464-BA04-45BF6E3DB508}" destId="{8291174D-0928-4D28-9BCA-0725705B9DA5}" srcOrd="0" destOrd="0" presId="urn:microsoft.com/office/officeart/2005/8/layout/orgChart1"/>
    <dgm:cxn modelId="{075F8788-8160-4D90-87D7-EACD474BFE4D}" type="presParOf" srcId="{38050723-1587-4464-BA04-45BF6E3DB508}" destId="{55DAC5CC-F7E5-4B16-B910-28CAFD02FCC7}" srcOrd="1" destOrd="0" presId="urn:microsoft.com/office/officeart/2005/8/layout/orgChart1"/>
    <dgm:cxn modelId="{1922F584-94D4-4C17-BDA7-F3C5457B481C}" type="presParOf" srcId="{6D02FD38-FBFF-4F4E-A702-3589EB362CB4}" destId="{7E6D2AEC-2727-4510-8BC1-19DAE9D3ECF9}" srcOrd="1" destOrd="0" presId="urn:microsoft.com/office/officeart/2005/8/layout/orgChart1"/>
    <dgm:cxn modelId="{DEA48EA7-2AE8-4BB9-AB8A-CA9E6E9BDDC6}" type="presParOf" srcId="{6D02FD38-FBFF-4F4E-A702-3589EB362CB4}" destId="{8CD54C02-EB92-4080-A051-948639F029B3}" srcOrd="2" destOrd="0" presId="urn:microsoft.com/office/officeart/2005/8/layout/orgChart1"/>
    <dgm:cxn modelId="{BD4DA2F5-C6FA-44EF-A44C-E2E37AA5025C}" type="presParOf" srcId="{34F5CA42-FC67-40DA-A47F-797A7855FC81}" destId="{1A197B38-48FA-4BB9-970E-24BA7375FEBB}" srcOrd="2" destOrd="0" presId="urn:microsoft.com/office/officeart/2005/8/layout/orgChart1"/>
    <dgm:cxn modelId="{2FBB270F-F3D9-407F-B2FB-FB83987DC6F9}" type="presParOf" srcId="{51E488E3-CACD-4B22-9992-BFB9516290B8}" destId="{5DA96B27-6A6C-4E3C-9F95-DE388C38849C}" srcOrd="4" destOrd="0" presId="urn:microsoft.com/office/officeart/2005/8/layout/orgChart1"/>
    <dgm:cxn modelId="{FB282A2B-1977-413A-BC4F-8E9A70C316A6}" type="presParOf" srcId="{51E488E3-CACD-4B22-9992-BFB9516290B8}" destId="{9981B789-8F1A-47BC-8DE3-B4808ADE663C}" srcOrd="5" destOrd="0" presId="urn:microsoft.com/office/officeart/2005/8/layout/orgChart1"/>
    <dgm:cxn modelId="{53A1ECA5-C87D-4460-82A3-287FF827C5FE}" type="presParOf" srcId="{9981B789-8F1A-47BC-8DE3-B4808ADE663C}" destId="{BFA62CA4-ED05-49BA-9DEC-F5A75BF7FBBB}" srcOrd="0" destOrd="0" presId="urn:microsoft.com/office/officeart/2005/8/layout/orgChart1"/>
    <dgm:cxn modelId="{BB570B83-E940-40AD-BCD1-9BE42A850385}" type="presParOf" srcId="{BFA62CA4-ED05-49BA-9DEC-F5A75BF7FBBB}" destId="{80A0AD2D-F4EA-4677-A493-B7C853FD16D4}" srcOrd="0" destOrd="0" presId="urn:microsoft.com/office/officeart/2005/8/layout/orgChart1"/>
    <dgm:cxn modelId="{534300A9-322C-4613-995C-CD36D8E4942C}" type="presParOf" srcId="{BFA62CA4-ED05-49BA-9DEC-F5A75BF7FBBB}" destId="{A70294EE-A3FB-414E-8633-5DFEEB972A14}" srcOrd="1" destOrd="0" presId="urn:microsoft.com/office/officeart/2005/8/layout/orgChart1"/>
    <dgm:cxn modelId="{C5030483-FF8B-422B-A81F-B90B0E247F7C}" type="presParOf" srcId="{9981B789-8F1A-47BC-8DE3-B4808ADE663C}" destId="{824928DC-E7B3-45F8-9F0C-0527323B280E}" srcOrd="1" destOrd="0" presId="urn:microsoft.com/office/officeart/2005/8/layout/orgChart1"/>
    <dgm:cxn modelId="{D14A9DD1-36AF-4E4D-82AB-BAC54C120ECF}" type="presParOf" srcId="{9981B789-8F1A-47BC-8DE3-B4808ADE663C}" destId="{E3D70619-0BC2-4D1C-9973-F563C8AD678A}" srcOrd="2" destOrd="0" presId="urn:microsoft.com/office/officeart/2005/8/layout/orgChart1"/>
    <dgm:cxn modelId="{3293CD3E-0B05-4D1D-A295-D43E880E3705}" type="presParOf" srcId="{4631DBFF-1FA4-43E4-B65B-2891B185348D}" destId="{6526CC2D-657D-4E63-8100-E8E9D8768401}" srcOrd="2" destOrd="0" presId="urn:microsoft.com/office/officeart/2005/8/layout/orgChar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0C757A-4E78-4F8D-A6FF-D580A6BCB69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72048C3-EAEF-4D4E-96BC-1A4158EBDA96}">
      <dgm:prSet phldrT="[Text]" custT="1"/>
      <dgm:spPr>
        <a:solidFill>
          <a:schemeClr val="accent2"/>
        </a:solidFill>
      </dgm:spPr>
      <dgm:t>
        <a:bodyPr/>
        <a:lstStyle/>
        <a:p>
          <a:r>
            <a:rPr lang="en-IN" sz="1800" dirty="0"/>
            <a:t>Types of Directives</a:t>
          </a:r>
        </a:p>
      </dgm:t>
    </dgm:pt>
    <dgm:pt modelId="{4125D457-CDF2-40D8-9602-0880BBA46B85}" type="parTrans" cxnId="{796D3C02-86E1-4B50-A4F3-AF2D30871BAD}">
      <dgm:prSet/>
      <dgm:spPr/>
      <dgm:t>
        <a:bodyPr/>
        <a:lstStyle/>
        <a:p>
          <a:endParaRPr lang="en-IN" sz="1800"/>
        </a:p>
      </dgm:t>
    </dgm:pt>
    <dgm:pt modelId="{FEF637FA-EB52-41D5-A555-F5F0E22C5D5C}" type="sibTrans" cxnId="{796D3C02-86E1-4B50-A4F3-AF2D30871BAD}">
      <dgm:prSet/>
      <dgm:spPr/>
      <dgm:t>
        <a:bodyPr/>
        <a:lstStyle/>
        <a:p>
          <a:endParaRPr lang="en-IN" sz="1800"/>
        </a:p>
      </dgm:t>
    </dgm:pt>
    <dgm:pt modelId="{B42BFB44-05A7-4FE0-9B83-72D2E6E827DA}">
      <dgm:prSet phldrT="[Text]" custT="1"/>
      <dgm:spPr>
        <a:solidFill>
          <a:schemeClr val="accent3"/>
        </a:solidFill>
      </dgm:spPr>
      <dgm:t>
        <a:bodyPr/>
        <a:lstStyle/>
        <a:p>
          <a:r>
            <a:rPr lang="en-IN" sz="1800" dirty="0"/>
            <a:t>Structural</a:t>
          </a:r>
        </a:p>
      </dgm:t>
    </dgm:pt>
    <dgm:pt modelId="{D9513F83-255A-4273-87DC-A7A4BCD2BDD1}" type="parTrans" cxnId="{E8D0DE67-A894-4F7F-94A9-07D218AC137B}">
      <dgm:prSet/>
      <dgm:spPr/>
      <dgm:t>
        <a:bodyPr/>
        <a:lstStyle/>
        <a:p>
          <a:endParaRPr lang="en-IN" sz="1800"/>
        </a:p>
      </dgm:t>
    </dgm:pt>
    <dgm:pt modelId="{1F4B7746-E9A9-438A-A616-44EE9BABB8A3}" type="sibTrans" cxnId="{E8D0DE67-A894-4F7F-94A9-07D218AC137B}">
      <dgm:prSet/>
      <dgm:spPr/>
      <dgm:t>
        <a:bodyPr/>
        <a:lstStyle/>
        <a:p>
          <a:endParaRPr lang="en-IN" sz="1800"/>
        </a:p>
      </dgm:t>
    </dgm:pt>
    <dgm:pt modelId="{31541E82-B874-4F8A-A4A2-687EB93E39FF}">
      <dgm:prSet phldrT="[Text]" custT="1"/>
      <dgm:spPr>
        <a:solidFill>
          <a:schemeClr val="accent4"/>
        </a:solidFill>
      </dgm:spPr>
      <dgm:t>
        <a:bodyPr/>
        <a:lstStyle/>
        <a:p>
          <a:r>
            <a:rPr lang="en-IN" sz="1800" dirty="0"/>
            <a:t>Attribute</a:t>
          </a:r>
        </a:p>
      </dgm:t>
    </dgm:pt>
    <dgm:pt modelId="{0DD20059-BE26-4330-B67F-F5CE56C386E4}" type="parTrans" cxnId="{8F4F9FD7-9592-493E-97C0-D517B5AA64FD}">
      <dgm:prSet/>
      <dgm:spPr/>
      <dgm:t>
        <a:bodyPr/>
        <a:lstStyle/>
        <a:p>
          <a:endParaRPr lang="en-IN" sz="1800"/>
        </a:p>
      </dgm:t>
    </dgm:pt>
    <dgm:pt modelId="{BFF9FF62-BE12-4300-A499-F49B1694A562}" type="sibTrans" cxnId="{8F4F9FD7-9592-493E-97C0-D517B5AA64FD}">
      <dgm:prSet/>
      <dgm:spPr/>
      <dgm:t>
        <a:bodyPr/>
        <a:lstStyle/>
        <a:p>
          <a:endParaRPr lang="en-IN" sz="1800"/>
        </a:p>
      </dgm:t>
    </dgm:pt>
    <dgm:pt modelId="{81099E1B-EF69-40C4-A439-FBC5E68D11AB}">
      <dgm:prSet phldrT="[Text]" custT="1"/>
      <dgm:spPr>
        <a:solidFill>
          <a:schemeClr val="accent6"/>
        </a:solidFill>
      </dgm:spPr>
      <dgm:t>
        <a:bodyPr/>
        <a:lstStyle/>
        <a:p>
          <a:r>
            <a:rPr lang="en-IN" sz="1800" dirty="0"/>
            <a:t>Component</a:t>
          </a:r>
        </a:p>
      </dgm:t>
    </dgm:pt>
    <dgm:pt modelId="{3E4232F1-0D60-4994-A6DA-D5FBC1C81AD5}" type="parTrans" cxnId="{3ECE894E-A7DE-477B-8777-839C4C5F2960}">
      <dgm:prSet/>
      <dgm:spPr/>
      <dgm:t>
        <a:bodyPr/>
        <a:lstStyle/>
        <a:p>
          <a:endParaRPr lang="en-IN" sz="1800"/>
        </a:p>
      </dgm:t>
    </dgm:pt>
    <dgm:pt modelId="{C5769965-46D0-48B0-BD53-5CC9909D75F0}" type="sibTrans" cxnId="{3ECE894E-A7DE-477B-8777-839C4C5F2960}">
      <dgm:prSet/>
      <dgm:spPr/>
      <dgm:t>
        <a:bodyPr/>
        <a:lstStyle/>
        <a:p>
          <a:endParaRPr lang="en-IN" sz="1800"/>
        </a:p>
      </dgm:t>
    </dgm:pt>
    <dgm:pt modelId="{BCAE1088-103A-485F-BC96-3452C06945A0}">
      <dgm:prSet custT="1"/>
      <dgm:spPr/>
      <dgm:t>
        <a:bodyPr/>
        <a:lstStyle/>
        <a:p>
          <a:r>
            <a:rPr lang="en-IN" sz="1800" dirty="0"/>
            <a:t>*</a:t>
          </a:r>
          <a:r>
            <a:rPr lang="en-IN" sz="1800" dirty="0" err="1"/>
            <a:t>ngIf</a:t>
          </a:r>
          <a:endParaRPr lang="en-IN" sz="1800" dirty="0"/>
        </a:p>
      </dgm:t>
    </dgm:pt>
    <dgm:pt modelId="{6F0618E0-076B-4482-9176-FD2429101D8A}" type="parTrans" cxnId="{9C889518-79F8-486C-BBCD-BF5252123E9C}">
      <dgm:prSet/>
      <dgm:spPr/>
      <dgm:t>
        <a:bodyPr/>
        <a:lstStyle/>
        <a:p>
          <a:endParaRPr lang="en-IN"/>
        </a:p>
      </dgm:t>
    </dgm:pt>
    <dgm:pt modelId="{7F3CF7B5-84A9-462C-8F06-CD44C29460E0}" type="sibTrans" cxnId="{9C889518-79F8-486C-BBCD-BF5252123E9C}">
      <dgm:prSet/>
      <dgm:spPr/>
      <dgm:t>
        <a:bodyPr/>
        <a:lstStyle/>
        <a:p>
          <a:endParaRPr lang="en-IN"/>
        </a:p>
      </dgm:t>
    </dgm:pt>
    <dgm:pt modelId="{AD124909-A980-4884-BC2C-B4C75F023949}">
      <dgm:prSet custT="1"/>
      <dgm:spPr/>
      <dgm:t>
        <a:bodyPr/>
        <a:lstStyle/>
        <a:p>
          <a:r>
            <a:rPr lang="en-IN" sz="1800" dirty="0"/>
            <a:t>*</a:t>
          </a:r>
          <a:r>
            <a:rPr lang="en-IN" sz="1800" dirty="0" err="1"/>
            <a:t>ngFor</a:t>
          </a:r>
          <a:endParaRPr lang="en-IN" sz="1800" dirty="0"/>
        </a:p>
      </dgm:t>
    </dgm:pt>
    <dgm:pt modelId="{3FCFCFAE-4D03-4CD3-A1B2-56D46FAB4D49}" type="parTrans" cxnId="{C688C05E-F1A9-481A-B2BC-3BB83E724716}">
      <dgm:prSet/>
      <dgm:spPr/>
      <dgm:t>
        <a:bodyPr/>
        <a:lstStyle/>
        <a:p>
          <a:endParaRPr lang="en-IN"/>
        </a:p>
      </dgm:t>
    </dgm:pt>
    <dgm:pt modelId="{F94E31EF-2D4A-493C-AE41-3178C373BCE2}" type="sibTrans" cxnId="{C688C05E-F1A9-481A-B2BC-3BB83E724716}">
      <dgm:prSet/>
      <dgm:spPr/>
      <dgm:t>
        <a:bodyPr/>
        <a:lstStyle/>
        <a:p>
          <a:endParaRPr lang="en-IN"/>
        </a:p>
      </dgm:t>
    </dgm:pt>
    <dgm:pt modelId="{48401CDC-E27D-48CB-AD16-6984E59876BF}">
      <dgm:prSet custT="1"/>
      <dgm:spPr/>
      <dgm:t>
        <a:bodyPr/>
        <a:lstStyle/>
        <a:p>
          <a:r>
            <a:rPr lang="en-IN" sz="1800" dirty="0"/>
            <a:t>*</a:t>
          </a:r>
          <a:r>
            <a:rPr lang="en-IN" sz="1800" dirty="0" err="1"/>
            <a:t>ngSwitch</a:t>
          </a:r>
          <a:endParaRPr lang="en-IN" sz="1800" dirty="0"/>
        </a:p>
      </dgm:t>
    </dgm:pt>
    <dgm:pt modelId="{D93DE07B-BF8C-4EE1-BC90-762DFECC0686}" type="parTrans" cxnId="{50578FA4-DCE5-4AA6-AA04-ACBF2BCFE55F}">
      <dgm:prSet/>
      <dgm:spPr/>
      <dgm:t>
        <a:bodyPr/>
        <a:lstStyle/>
        <a:p>
          <a:endParaRPr lang="en-IN"/>
        </a:p>
      </dgm:t>
    </dgm:pt>
    <dgm:pt modelId="{3C7D5F9B-76B2-45E2-A43E-BD5571EC209F}" type="sibTrans" cxnId="{50578FA4-DCE5-4AA6-AA04-ACBF2BCFE55F}">
      <dgm:prSet/>
      <dgm:spPr/>
      <dgm:t>
        <a:bodyPr/>
        <a:lstStyle/>
        <a:p>
          <a:endParaRPr lang="en-IN"/>
        </a:p>
      </dgm:t>
    </dgm:pt>
    <dgm:pt modelId="{095DFCB9-5472-4C1C-AC5F-8DBCE4504ABE}">
      <dgm:prSet custT="1"/>
      <dgm:spPr>
        <a:solidFill>
          <a:schemeClr val="tx2"/>
        </a:solidFill>
      </dgm:spPr>
      <dgm:t>
        <a:bodyPr/>
        <a:lstStyle/>
        <a:p>
          <a:r>
            <a:rPr lang="en-IN" sz="1800" dirty="0"/>
            <a:t>[</a:t>
          </a:r>
          <a:r>
            <a:rPr lang="en-IN" sz="1800" dirty="0" err="1"/>
            <a:t>ngClass</a:t>
          </a:r>
          <a:r>
            <a:rPr lang="en-IN" sz="1800" dirty="0"/>
            <a:t>]</a:t>
          </a:r>
        </a:p>
      </dgm:t>
    </dgm:pt>
    <dgm:pt modelId="{1804E5DF-B3BB-46A6-9B35-7AC7BB9F7E0B}" type="parTrans" cxnId="{2FC20839-AE4B-4ADA-A513-821B49B145C2}">
      <dgm:prSet/>
      <dgm:spPr/>
      <dgm:t>
        <a:bodyPr/>
        <a:lstStyle/>
        <a:p>
          <a:endParaRPr lang="en-IN"/>
        </a:p>
      </dgm:t>
    </dgm:pt>
    <dgm:pt modelId="{F26C85DB-0877-422C-BB07-3145F8A6AA71}" type="sibTrans" cxnId="{2FC20839-AE4B-4ADA-A513-821B49B145C2}">
      <dgm:prSet/>
      <dgm:spPr/>
      <dgm:t>
        <a:bodyPr/>
        <a:lstStyle/>
        <a:p>
          <a:endParaRPr lang="en-IN"/>
        </a:p>
      </dgm:t>
    </dgm:pt>
    <dgm:pt modelId="{44DD9F96-B40F-4294-9382-7D8551D16489}">
      <dgm:prSet custT="1"/>
      <dgm:spPr>
        <a:solidFill>
          <a:schemeClr val="tx2"/>
        </a:solidFill>
      </dgm:spPr>
      <dgm:t>
        <a:bodyPr/>
        <a:lstStyle/>
        <a:p>
          <a:r>
            <a:rPr lang="en-IN" sz="1800" dirty="0"/>
            <a:t>[</a:t>
          </a:r>
          <a:r>
            <a:rPr lang="en-IN" sz="1800" dirty="0" err="1"/>
            <a:t>ngStyle</a:t>
          </a:r>
          <a:r>
            <a:rPr lang="en-IN" sz="1800" dirty="0"/>
            <a:t>]</a:t>
          </a:r>
        </a:p>
      </dgm:t>
    </dgm:pt>
    <dgm:pt modelId="{38F52A08-3ED8-4052-952F-0E453F59D107}" type="parTrans" cxnId="{CBE8DA38-8D63-4861-A259-E062CF28F364}">
      <dgm:prSet/>
      <dgm:spPr/>
      <dgm:t>
        <a:bodyPr/>
        <a:lstStyle/>
        <a:p>
          <a:endParaRPr lang="en-IN"/>
        </a:p>
      </dgm:t>
    </dgm:pt>
    <dgm:pt modelId="{5FFE4D8D-B75B-4882-8272-2A9E0678A43B}" type="sibTrans" cxnId="{CBE8DA38-8D63-4861-A259-E062CF28F364}">
      <dgm:prSet/>
      <dgm:spPr/>
      <dgm:t>
        <a:bodyPr/>
        <a:lstStyle/>
        <a:p>
          <a:endParaRPr lang="en-IN"/>
        </a:p>
      </dgm:t>
    </dgm:pt>
    <dgm:pt modelId="{B6BC90DF-C7F8-4B36-AA6E-9E1350FFABD6}" type="pres">
      <dgm:prSet presAssocID="{940C757A-4E78-4F8D-A6FF-D580A6BCB69A}" presName="hierChild1" presStyleCnt="0">
        <dgm:presLayoutVars>
          <dgm:orgChart val="1"/>
          <dgm:chPref val="1"/>
          <dgm:dir/>
          <dgm:animOne val="branch"/>
          <dgm:animLvl val="lvl"/>
          <dgm:resizeHandles/>
        </dgm:presLayoutVars>
      </dgm:prSet>
      <dgm:spPr/>
    </dgm:pt>
    <dgm:pt modelId="{4631DBFF-1FA4-43E4-B65B-2891B185348D}" type="pres">
      <dgm:prSet presAssocID="{A72048C3-EAEF-4D4E-96BC-1A4158EBDA96}" presName="hierRoot1" presStyleCnt="0">
        <dgm:presLayoutVars>
          <dgm:hierBranch val="init"/>
        </dgm:presLayoutVars>
      </dgm:prSet>
      <dgm:spPr/>
    </dgm:pt>
    <dgm:pt modelId="{6C11C2B2-EACF-4E8B-B67F-7056F8CEECFF}" type="pres">
      <dgm:prSet presAssocID="{A72048C3-EAEF-4D4E-96BC-1A4158EBDA96}" presName="rootComposite1" presStyleCnt="0"/>
      <dgm:spPr/>
    </dgm:pt>
    <dgm:pt modelId="{5BA37FFE-FAC6-4608-B38E-DFC2FBC1DBED}" type="pres">
      <dgm:prSet presAssocID="{A72048C3-EAEF-4D4E-96BC-1A4158EBDA96}" presName="rootText1" presStyleLbl="node0" presStyleIdx="0" presStyleCnt="1" custScaleX="426352" custLinFactNeighborX="8880" custLinFactNeighborY="-12469">
        <dgm:presLayoutVars>
          <dgm:chPref val="3"/>
        </dgm:presLayoutVars>
      </dgm:prSet>
      <dgm:spPr/>
    </dgm:pt>
    <dgm:pt modelId="{EAA1B656-FAB6-4A20-AFC3-1D2DDAA1B399}" type="pres">
      <dgm:prSet presAssocID="{A72048C3-EAEF-4D4E-96BC-1A4158EBDA96}" presName="rootConnector1" presStyleLbl="node1" presStyleIdx="0" presStyleCnt="0"/>
      <dgm:spPr/>
    </dgm:pt>
    <dgm:pt modelId="{51E488E3-CACD-4B22-9992-BFB9516290B8}" type="pres">
      <dgm:prSet presAssocID="{A72048C3-EAEF-4D4E-96BC-1A4158EBDA96}" presName="hierChild2" presStyleCnt="0"/>
      <dgm:spPr/>
    </dgm:pt>
    <dgm:pt modelId="{BC09CC0E-123E-4067-807D-4FD9F1DEFC6C}" type="pres">
      <dgm:prSet presAssocID="{D9513F83-255A-4273-87DC-A7A4BCD2BDD1}" presName="Name37" presStyleLbl="parChTrans1D2" presStyleIdx="0" presStyleCnt="3"/>
      <dgm:spPr/>
    </dgm:pt>
    <dgm:pt modelId="{B64E2F7B-D54C-4514-92EE-30D196D6EE9F}" type="pres">
      <dgm:prSet presAssocID="{B42BFB44-05A7-4FE0-9B83-72D2E6E827DA}" presName="hierRoot2" presStyleCnt="0">
        <dgm:presLayoutVars>
          <dgm:hierBranch val="init"/>
        </dgm:presLayoutVars>
      </dgm:prSet>
      <dgm:spPr/>
    </dgm:pt>
    <dgm:pt modelId="{907D2552-F49F-4CD9-BBD9-DC87426775C3}" type="pres">
      <dgm:prSet presAssocID="{B42BFB44-05A7-4FE0-9B83-72D2E6E827DA}" presName="rootComposite" presStyleCnt="0"/>
      <dgm:spPr/>
    </dgm:pt>
    <dgm:pt modelId="{12154340-6117-47F6-B4B7-CCE85EABC2FF}" type="pres">
      <dgm:prSet presAssocID="{B42BFB44-05A7-4FE0-9B83-72D2E6E827DA}" presName="rootText" presStyleLbl="node2" presStyleIdx="0" presStyleCnt="3" custScaleX="157892" custLinFactNeighborX="-4871" custLinFactNeighborY="34304">
        <dgm:presLayoutVars>
          <dgm:chPref val="3"/>
        </dgm:presLayoutVars>
      </dgm:prSet>
      <dgm:spPr/>
    </dgm:pt>
    <dgm:pt modelId="{DE2C44BD-F3C4-4A75-9AC4-73DB1DEAE320}" type="pres">
      <dgm:prSet presAssocID="{B42BFB44-05A7-4FE0-9B83-72D2E6E827DA}" presName="rootConnector" presStyleLbl="node2" presStyleIdx="0" presStyleCnt="3"/>
      <dgm:spPr/>
    </dgm:pt>
    <dgm:pt modelId="{BB5E3FDA-416C-4F29-B0D5-4B0B7EC97A60}" type="pres">
      <dgm:prSet presAssocID="{B42BFB44-05A7-4FE0-9B83-72D2E6E827DA}" presName="hierChild4" presStyleCnt="0"/>
      <dgm:spPr/>
    </dgm:pt>
    <dgm:pt modelId="{5AB6EC2E-176C-421A-9F22-D97A6DEEC43B}" type="pres">
      <dgm:prSet presAssocID="{6F0618E0-076B-4482-9176-FD2429101D8A}" presName="Name37" presStyleLbl="parChTrans1D3" presStyleIdx="0" presStyleCnt="5"/>
      <dgm:spPr/>
    </dgm:pt>
    <dgm:pt modelId="{5CF7B55D-36B0-44C6-9755-AFBB56184FF9}" type="pres">
      <dgm:prSet presAssocID="{BCAE1088-103A-485F-BC96-3452C06945A0}" presName="hierRoot2" presStyleCnt="0">
        <dgm:presLayoutVars>
          <dgm:hierBranch val="init"/>
        </dgm:presLayoutVars>
      </dgm:prSet>
      <dgm:spPr/>
    </dgm:pt>
    <dgm:pt modelId="{962360DD-0FB3-4930-930D-05642BEF013E}" type="pres">
      <dgm:prSet presAssocID="{BCAE1088-103A-485F-BC96-3452C06945A0}" presName="rootComposite" presStyleCnt="0"/>
      <dgm:spPr/>
    </dgm:pt>
    <dgm:pt modelId="{873E995F-0086-4692-8DB3-575DC88013BA}" type="pres">
      <dgm:prSet presAssocID="{BCAE1088-103A-485F-BC96-3452C06945A0}" presName="rootText" presStyleLbl="node3" presStyleIdx="0" presStyleCnt="5" custLinFactNeighborX="-635" custLinFactNeighborY="58816">
        <dgm:presLayoutVars>
          <dgm:chPref val="3"/>
        </dgm:presLayoutVars>
      </dgm:prSet>
      <dgm:spPr/>
    </dgm:pt>
    <dgm:pt modelId="{7DCE608D-951F-438E-B36C-1B1679C9E567}" type="pres">
      <dgm:prSet presAssocID="{BCAE1088-103A-485F-BC96-3452C06945A0}" presName="rootConnector" presStyleLbl="node3" presStyleIdx="0" presStyleCnt="5"/>
      <dgm:spPr/>
    </dgm:pt>
    <dgm:pt modelId="{7FD9A81D-08A2-417E-B1C5-1874375A059E}" type="pres">
      <dgm:prSet presAssocID="{BCAE1088-103A-485F-BC96-3452C06945A0}" presName="hierChild4" presStyleCnt="0"/>
      <dgm:spPr/>
    </dgm:pt>
    <dgm:pt modelId="{0926B473-4896-4069-AAAB-18084A9F697F}" type="pres">
      <dgm:prSet presAssocID="{BCAE1088-103A-485F-BC96-3452C06945A0}" presName="hierChild5" presStyleCnt="0"/>
      <dgm:spPr/>
    </dgm:pt>
    <dgm:pt modelId="{28A58AF4-AB10-4F68-BB15-2E3A403AE9C9}" type="pres">
      <dgm:prSet presAssocID="{3FCFCFAE-4D03-4CD3-A1B2-56D46FAB4D49}" presName="Name37" presStyleLbl="parChTrans1D3" presStyleIdx="1" presStyleCnt="5"/>
      <dgm:spPr/>
    </dgm:pt>
    <dgm:pt modelId="{700EF5D1-FBC1-4890-BD52-8C4D218AB571}" type="pres">
      <dgm:prSet presAssocID="{AD124909-A980-4884-BC2C-B4C75F023949}" presName="hierRoot2" presStyleCnt="0">
        <dgm:presLayoutVars>
          <dgm:hierBranch val="init"/>
        </dgm:presLayoutVars>
      </dgm:prSet>
      <dgm:spPr/>
    </dgm:pt>
    <dgm:pt modelId="{61B2E24C-417D-4208-84D4-798E6A308961}" type="pres">
      <dgm:prSet presAssocID="{AD124909-A980-4884-BC2C-B4C75F023949}" presName="rootComposite" presStyleCnt="0"/>
      <dgm:spPr/>
    </dgm:pt>
    <dgm:pt modelId="{FF3804A9-AFED-4107-ADB1-69A0810847A6}" type="pres">
      <dgm:prSet presAssocID="{AD124909-A980-4884-BC2C-B4C75F023949}" presName="rootText" presStyleLbl="node3" presStyleIdx="1" presStyleCnt="5" custLinFactNeighborX="-1517" custLinFactNeighborY="76026">
        <dgm:presLayoutVars>
          <dgm:chPref val="3"/>
        </dgm:presLayoutVars>
      </dgm:prSet>
      <dgm:spPr/>
    </dgm:pt>
    <dgm:pt modelId="{9B3D443F-051C-497C-9F3C-473220403BE6}" type="pres">
      <dgm:prSet presAssocID="{AD124909-A980-4884-BC2C-B4C75F023949}" presName="rootConnector" presStyleLbl="node3" presStyleIdx="1" presStyleCnt="5"/>
      <dgm:spPr/>
    </dgm:pt>
    <dgm:pt modelId="{FED1A3A4-91AD-4CEE-943E-E96791084493}" type="pres">
      <dgm:prSet presAssocID="{AD124909-A980-4884-BC2C-B4C75F023949}" presName="hierChild4" presStyleCnt="0"/>
      <dgm:spPr/>
    </dgm:pt>
    <dgm:pt modelId="{282A80A7-4ED7-4671-959E-C16889DA2B2B}" type="pres">
      <dgm:prSet presAssocID="{AD124909-A980-4884-BC2C-B4C75F023949}" presName="hierChild5" presStyleCnt="0"/>
      <dgm:spPr/>
    </dgm:pt>
    <dgm:pt modelId="{6EA61499-59EE-496A-A9DA-84AEC43255BB}" type="pres">
      <dgm:prSet presAssocID="{D93DE07B-BF8C-4EE1-BC90-762DFECC0686}" presName="Name37" presStyleLbl="parChTrans1D3" presStyleIdx="2" presStyleCnt="5"/>
      <dgm:spPr/>
    </dgm:pt>
    <dgm:pt modelId="{0FB3186E-25E9-48E5-8584-8E6084BBCFCD}" type="pres">
      <dgm:prSet presAssocID="{48401CDC-E27D-48CB-AD16-6984E59876BF}" presName="hierRoot2" presStyleCnt="0">
        <dgm:presLayoutVars>
          <dgm:hierBranch val="init"/>
        </dgm:presLayoutVars>
      </dgm:prSet>
      <dgm:spPr/>
    </dgm:pt>
    <dgm:pt modelId="{1F64EAB2-6F84-48B2-93EE-F1F8B928D091}" type="pres">
      <dgm:prSet presAssocID="{48401CDC-E27D-48CB-AD16-6984E59876BF}" presName="rootComposite" presStyleCnt="0"/>
      <dgm:spPr/>
    </dgm:pt>
    <dgm:pt modelId="{ECDC1C00-FBB1-4B29-A33A-DE520C78D540}" type="pres">
      <dgm:prSet presAssocID="{48401CDC-E27D-48CB-AD16-6984E59876BF}" presName="rootText" presStyleLbl="node3" presStyleIdx="2" presStyleCnt="5" custLinFactY="19429" custLinFactNeighborX="2064" custLinFactNeighborY="100000">
        <dgm:presLayoutVars>
          <dgm:chPref val="3"/>
        </dgm:presLayoutVars>
      </dgm:prSet>
      <dgm:spPr/>
    </dgm:pt>
    <dgm:pt modelId="{962701B5-3069-4183-AA32-FDF38B8B7335}" type="pres">
      <dgm:prSet presAssocID="{48401CDC-E27D-48CB-AD16-6984E59876BF}" presName="rootConnector" presStyleLbl="node3" presStyleIdx="2" presStyleCnt="5"/>
      <dgm:spPr/>
    </dgm:pt>
    <dgm:pt modelId="{E4C5A08D-A77C-4BE9-97A1-7F77CC234925}" type="pres">
      <dgm:prSet presAssocID="{48401CDC-E27D-48CB-AD16-6984E59876BF}" presName="hierChild4" presStyleCnt="0"/>
      <dgm:spPr/>
    </dgm:pt>
    <dgm:pt modelId="{74D80535-F7D4-44D2-83E8-99534FFA1516}" type="pres">
      <dgm:prSet presAssocID="{48401CDC-E27D-48CB-AD16-6984E59876BF}" presName="hierChild5" presStyleCnt="0"/>
      <dgm:spPr/>
    </dgm:pt>
    <dgm:pt modelId="{4F712D52-9725-48AF-9191-AD8319573DBF}" type="pres">
      <dgm:prSet presAssocID="{B42BFB44-05A7-4FE0-9B83-72D2E6E827DA}" presName="hierChild5" presStyleCnt="0"/>
      <dgm:spPr/>
    </dgm:pt>
    <dgm:pt modelId="{53CDBF92-0D0C-4A55-9AF8-1CD2AFB80879}" type="pres">
      <dgm:prSet presAssocID="{0DD20059-BE26-4330-B67F-F5CE56C386E4}" presName="Name37" presStyleLbl="parChTrans1D2" presStyleIdx="1" presStyleCnt="3"/>
      <dgm:spPr/>
    </dgm:pt>
    <dgm:pt modelId="{34F5CA42-FC67-40DA-A47F-797A7855FC81}" type="pres">
      <dgm:prSet presAssocID="{31541E82-B874-4F8A-A4A2-687EB93E39FF}" presName="hierRoot2" presStyleCnt="0">
        <dgm:presLayoutVars>
          <dgm:hierBranch val="init"/>
        </dgm:presLayoutVars>
      </dgm:prSet>
      <dgm:spPr/>
    </dgm:pt>
    <dgm:pt modelId="{18CBD6B7-85BB-4FB4-996A-17C84753A3AA}" type="pres">
      <dgm:prSet presAssocID="{31541E82-B874-4F8A-A4A2-687EB93E39FF}" presName="rootComposite" presStyleCnt="0"/>
      <dgm:spPr/>
    </dgm:pt>
    <dgm:pt modelId="{9622C177-879A-40D1-ABC7-72C5B73D69AF}" type="pres">
      <dgm:prSet presAssocID="{31541E82-B874-4F8A-A4A2-687EB93E39FF}" presName="rootText" presStyleLbl="node2" presStyleIdx="1" presStyleCnt="3" custScaleX="180010" custLinFactNeighborX="1" custLinFactNeighborY="36122">
        <dgm:presLayoutVars>
          <dgm:chPref val="3"/>
        </dgm:presLayoutVars>
      </dgm:prSet>
      <dgm:spPr/>
    </dgm:pt>
    <dgm:pt modelId="{243439F7-7686-4FF8-AF44-233B41768890}" type="pres">
      <dgm:prSet presAssocID="{31541E82-B874-4F8A-A4A2-687EB93E39FF}" presName="rootConnector" presStyleLbl="node2" presStyleIdx="1" presStyleCnt="3"/>
      <dgm:spPr/>
    </dgm:pt>
    <dgm:pt modelId="{BB05BE67-1C94-4938-A9DA-87500AA112C0}" type="pres">
      <dgm:prSet presAssocID="{31541E82-B874-4F8A-A4A2-687EB93E39FF}" presName="hierChild4" presStyleCnt="0"/>
      <dgm:spPr/>
    </dgm:pt>
    <dgm:pt modelId="{888F94D1-9047-4B59-A3F4-F67A6A3BC1B9}" type="pres">
      <dgm:prSet presAssocID="{1804E5DF-B3BB-46A6-9B35-7AC7BB9F7E0B}" presName="Name37" presStyleLbl="parChTrans1D3" presStyleIdx="3" presStyleCnt="5"/>
      <dgm:spPr/>
    </dgm:pt>
    <dgm:pt modelId="{2DFAAF18-CFE3-47EE-8922-38B4586113DB}" type="pres">
      <dgm:prSet presAssocID="{095DFCB9-5472-4C1C-AC5F-8DBCE4504ABE}" presName="hierRoot2" presStyleCnt="0">
        <dgm:presLayoutVars>
          <dgm:hierBranch val="init"/>
        </dgm:presLayoutVars>
      </dgm:prSet>
      <dgm:spPr/>
    </dgm:pt>
    <dgm:pt modelId="{C8C96279-26F0-478F-8BAD-5EDD1962373B}" type="pres">
      <dgm:prSet presAssocID="{095DFCB9-5472-4C1C-AC5F-8DBCE4504ABE}" presName="rootComposite" presStyleCnt="0"/>
      <dgm:spPr/>
    </dgm:pt>
    <dgm:pt modelId="{7D99B4F8-9AE7-4C5C-8A0F-85830629B5D1}" type="pres">
      <dgm:prSet presAssocID="{095DFCB9-5472-4C1C-AC5F-8DBCE4504ABE}" presName="rootText" presStyleLbl="node3" presStyleIdx="3" presStyleCnt="5" custLinFactNeighborY="58816">
        <dgm:presLayoutVars>
          <dgm:chPref val="3"/>
        </dgm:presLayoutVars>
      </dgm:prSet>
      <dgm:spPr/>
    </dgm:pt>
    <dgm:pt modelId="{75CC88C7-2974-41F9-ACB8-5DAC1ED0ED02}" type="pres">
      <dgm:prSet presAssocID="{095DFCB9-5472-4C1C-AC5F-8DBCE4504ABE}" presName="rootConnector" presStyleLbl="node3" presStyleIdx="3" presStyleCnt="5"/>
      <dgm:spPr/>
    </dgm:pt>
    <dgm:pt modelId="{24C9FCD2-0DF5-4925-8E63-5E3B6F0BDB6F}" type="pres">
      <dgm:prSet presAssocID="{095DFCB9-5472-4C1C-AC5F-8DBCE4504ABE}" presName="hierChild4" presStyleCnt="0"/>
      <dgm:spPr/>
    </dgm:pt>
    <dgm:pt modelId="{6E692AE2-A545-4765-998D-45B430A8D3EB}" type="pres">
      <dgm:prSet presAssocID="{095DFCB9-5472-4C1C-AC5F-8DBCE4504ABE}" presName="hierChild5" presStyleCnt="0"/>
      <dgm:spPr/>
    </dgm:pt>
    <dgm:pt modelId="{181A4BE6-4C54-41B3-8A48-B0385E6D3331}" type="pres">
      <dgm:prSet presAssocID="{38F52A08-3ED8-4052-952F-0E453F59D107}" presName="Name37" presStyleLbl="parChTrans1D3" presStyleIdx="4" presStyleCnt="5"/>
      <dgm:spPr/>
    </dgm:pt>
    <dgm:pt modelId="{6D02FD38-FBFF-4F4E-A702-3589EB362CB4}" type="pres">
      <dgm:prSet presAssocID="{44DD9F96-B40F-4294-9382-7D8551D16489}" presName="hierRoot2" presStyleCnt="0">
        <dgm:presLayoutVars>
          <dgm:hierBranch val="init"/>
        </dgm:presLayoutVars>
      </dgm:prSet>
      <dgm:spPr/>
    </dgm:pt>
    <dgm:pt modelId="{38050723-1587-4464-BA04-45BF6E3DB508}" type="pres">
      <dgm:prSet presAssocID="{44DD9F96-B40F-4294-9382-7D8551D16489}" presName="rootComposite" presStyleCnt="0"/>
      <dgm:spPr/>
    </dgm:pt>
    <dgm:pt modelId="{8291174D-0928-4D28-9BCA-0725705B9DA5}" type="pres">
      <dgm:prSet presAssocID="{44DD9F96-B40F-4294-9382-7D8551D16489}" presName="rootText" presStyleLbl="node3" presStyleIdx="4" presStyleCnt="5" custLinFactNeighborY="75254">
        <dgm:presLayoutVars>
          <dgm:chPref val="3"/>
        </dgm:presLayoutVars>
      </dgm:prSet>
      <dgm:spPr/>
    </dgm:pt>
    <dgm:pt modelId="{55DAC5CC-F7E5-4B16-B910-28CAFD02FCC7}" type="pres">
      <dgm:prSet presAssocID="{44DD9F96-B40F-4294-9382-7D8551D16489}" presName="rootConnector" presStyleLbl="node3" presStyleIdx="4" presStyleCnt="5"/>
      <dgm:spPr/>
    </dgm:pt>
    <dgm:pt modelId="{7E6D2AEC-2727-4510-8BC1-19DAE9D3ECF9}" type="pres">
      <dgm:prSet presAssocID="{44DD9F96-B40F-4294-9382-7D8551D16489}" presName="hierChild4" presStyleCnt="0"/>
      <dgm:spPr/>
    </dgm:pt>
    <dgm:pt modelId="{8CD54C02-EB92-4080-A051-948639F029B3}" type="pres">
      <dgm:prSet presAssocID="{44DD9F96-B40F-4294-9382-7D8551D16489}" presName="hierChild5" presStyleCnt="0"/>
      <dgm:spPr/>
    </dgm:pt>
    <dgm:pt modelId="{1A197B38-48FA-4BB9-970E-24BA7375FEBB}" type="pres">
      <dgm:prSet presAssocID="{31541E82-B874-4F8A-A4A2-687EB93E39FF}" presName="hierChild5" presStyleCnt="0"/>
      <dgm:spPr/>
    </dgm:pt>
    <dgm:pt modelId="{5DA96B27-6A6C-4E3C-9F95-DE388C38849C}" type="pres">
      <dgm:prSet presAssocID="{3E4232F1-0D60-4994-A6DA-D5FBC1C81AD5}" presName="Name37" presStyleLbl="parChTrans1D2" presStyleIdx="2" presStyleCnt="3"/>
      <dgm:spPr/>
    </dgm:pt>
    <dgm:pt modelId="{9981B789-8F1A-47BC-8DE3-B4808ADE663C}" type="pres">
      <dgm:prSet presAssocID="{81099E1B-EF69-40C4-A439-FBC5E68D11AB}" presName="hierRoot2" presStyleCnt="0">
        <dgm:presLayoutVars>
          <dgm:hierBranch val="init"/>
        </dgm:presLayoutVars>
      </dgm:prSet>
      <dgm:spPr/>
    </dgm:pt>
    <dgm:pt modelId="{BFA62CA4-ED05-49BA-9DEC-F5A75BF7FBBB}" type="pres">
      <dgm:prSet presAssocID="{81099E1B-EF69-40C4-A439-FBC5E68D11AB}" presName="rootComposite" presStyleCnt="0"/>
      <dgm:spPr/>
    </dgm:pt>
    <dgm:pt modelId="{80A0AD2D-F4EA-4677-A493-B7C853FD16D4}" type="pres">
      <dgm:prSet presAssocID="{81099E1B-EF69-40C4-A439-FBC5E68D11AB}" presName="rootText" presStyleLbl="node2" presStyleIdx="2" presStyleCnt="3" custScaleX="142002" custLinFactNeighborX="-4159" custLinFactNeighborY="31463">
        <dgm:presLayoutVars>
          <dgm:chPref val="3"/>
        </dgm:presLayoutVars>
      </dgm:prSet>
      <dgm:spPr/>
    </dgm:pt>
    <dgm:pt modelId="{A70294EE-A3FB-414E-8633-5DFEEB972A14}" type="pres">
      <dgm:prSet presAssocID="{81099E1B-EF69-40C4-A439-FBC5E68D11AB}" presName="rootConnector" presStyleLbl="node2" presStyleIdx="2" presStyleCnt="3"/>
      <dgm:spPr/>
    </dgm:pt>
    <dgm:pt modelId="{824928DC-E7B3-45F8-9F0C-0527323B280E}" type="pres">
      <dgm:prSet presAssocID="{81099E1B-EF69-40C4-A439-FBC5E68D11AB}" presName="hierChild4" presStyleCnt="0"/>
      <dgm:spPr/>
    </dgm:pt>
    <dgm:pt modelId="{E3D70619-0BC2-4D1C-9973-F563C8AD678A}" type="pres">
      <dgm:prSet presAssocID="{81099E1B-EF69-40C4-A439-FBC5E68D11AB}" presName="hierChild5" presStyleCnt="0"/>
      <dgm:spPr/>
    </dgm:pt>
    <dgm:pt modelId="{6526CC2D-657D-4E63-8100-E8E9D8768401}" type="pres">
      <dgm:prSet presAssocID="{A72048C3-EAEF-4D4E-96BC-1A4158EBDA96}" presName="hierChild3" presStyleCnt="0"/>
      <dgm:spPr/>
    </dgm:pt>
  </dgm:ptLst>
  <dgm:cxnLst>
    <dgm:cxn modelId="{796D3C02-86E1-4B50-A4F3-AF2D30871BAD}" srcId="{940C757A-4E78-4F8D-A6FF-D580A6BCB69A}" destId="{A72048C3-EAEF-4D4E-96BC-1A4158EBDA96}" srcOrd="0" destOrd="0" parTransId="{4125D457-CDF2-40D8-9602-0880BBA46B85}" sibTransId="{FEF637FA-EB52-41D5-A555-F5F0E22C5D5C}"/>
    <dgm:cxn modelId="{95BC3F03-DCCC-4CB9-9DAA-DB7492072294}" type="presOf" srcId="{48401CDC-E27D-48CB-AD16-6984E59876BF}" destId="{ECDC1C00-FBB1-4B29-A33A-DE520C78D540}" srcOrd="0" destOrd="0" presId="urn:microsoft.com/office/officeart/2005/8/layout/orgChart1"/>
    <dgm:cxn modelId="{2BE00D0C-7C9E-43D2-AA21-CB31F65A3A27}" type="presOf" srcId="{D93DE07B-BF8C-4EE1-BC90-762DFECC0686}" destId="{6EA61499-59EE-496A-A9DA-84AEC43255BB}" srcOrd="0" destOrd="0" presId="urn:microsoft.com/office/officeart/2005/8/layout/orgChart1"/>
    <dgm:cxn modelId="{20CE7E13-068F-4531-A150-6D0483B78A25}" type="presOf" srcId="{44DD9F96-B40F-4294-9382-7D8551D16489}" destId="{8291174D-0928-4D28-9BCA-0725705B9DA5}" srcOrd="0" destOrd="0" presId="urn:microsoft.com/office/officeart/2005/8/layout/orgChart1"/>
    <dgm:cxn modelId="{9C889518-79F8-486C-BBCD-BF5252123E9C}" srcId="{B42BFB44-05A7-4FE0-9B83-72D2E6E827DA}" destId="{BCAE1088-103A-485F-BC96-3452C06945A0}" srcOrd="0" destOrd="0" parTransId="{6F0618E0-076B-4482-9176-FD2429101D8A}" sibTransId="{7F3CF7B5-84A9-462C-8F06-CD44C29460E0}"/>
    <dgm:cxn modelId="{7F66F91A-E2DC-4DFA-A9B1-F2DCCCE734DC}" type="presOf" srcId="{BCAE1088-103A-485F-BC96-3452C06945A0}" destId="{873E995F-0086-4692-8DB3-575DC88013BA}" srcOrd="0" destOrd="0" presId="urn:microsoft.com/office/officeart/2005/8/layout/orgChart1"/>
    <dgm:cxn modelId="{5E1AD01E-D312-4BEB-A14B-8D4CD74B8B6A}" type="presOf" srcId="{940C757A-4E78-4F8D-A6FF-D580A6BCB69A}" destId="{B6BC90DF-C7F8-4B36-AA6E-9E1350FFABD6}" srcOrd="0" destOrd="0" presId="urn:microsoft.com/office/officeart/2005/8/layout/orgChart1"/>
    <dgm:cxn modelId="{59F9F824-484B-4EFC-B5E1-E43A4F041522}" type="presOf" srcId="{A72048C3-EAEF-4D4E-96BC-1A4158EBDA96}" destId="{5BA37FFE-FAC6-4608-B38E-DFC2FBC1DBED}" srcOrd="0" destOrd="0" presId="urn:microsoft.com/office/officeart/2005/8/layout/orgChart1"/>
    <dgm:cxn modelId="{CAE22436-B8AA-424D-919A-543E4EF7CDAF}" type="presOf" srcId="{81099E1B-EF69-40C4-A439-FBC5E68D11AB}" destId="{A70294EE-A3FB-414E-8633-5DFEEB972A14}" srcOrd="1" destOrd="0" presId="urn:microsoft.com/office/officeart/2005/8/layout/orgChart1"/>
    <dgm:cxn modelId="{CBE8DA38-8D63-4861-A259-E062CF28F364}" srcId="{31541E82-B874-4F8A-A4A2-687EB93E39FF}" destId="{44DD9F96-B40F-4294-9382-7D8551D16489}" srcOrd="1" destOrd="0" parTransId="{38F52A08-3ED8-4052-952F-0E453F59D107}" sibTransId="{5FFE4D8D-B75B-4882-8272-2A9E0678A43B}"/>
    <dgm:cxn modelId="{2FC20839-AE4B-4ADA-A513-821B49B145C2}" srcId="{31541E82-B874-4F8A-A4A2-687EB93E39FF}" destId="{095DFCB9-5472-4C1C-AC5F-8DBCE4504ABE}" srcOrd="0" destOrd="0" parTransId="{1804E5DF-B3BB-46A6-9B35-7AC7BB9F7E0B}" sibTransId="{F26C85DB-0877-422C-BB07-3145F8A6AA71}"/>
    <dgm:cxn modelId="{D40F8A3C-A968-4F08-8572-F7229F3BFF90}" type="presOf" srcId="{48401CDC-E27D-48CB-AD16-6984E59876BF}" destId="{962701B5-3069-4183-AA32-FDF38B8B7335}" srcOrd="1" destOrd="0" presId="urn:microsoft.com/office/officeart/2005/8/layout/orgChart1"/>
    <dgm:cxn modelId="{4E00D35D-AABB-4FF4-A948-3A5EB9B2CFC2}" type="presOf" srcId="{3E4232F1-0D60-4994-A6DA-D5FBC1C81AD5}" destId="{5DA96B27-6A6C-4E3C-9F95-DE388C38849C}" srcOrd="0" destOrd="0" presId="urn:microsoft.com/office/officeart/2005/8/layout/orgChart1"/>
    <dgm:cxn modelId="{C688C05E-F1A9-481A-B2BC-3BB83E724716}" srcId="{B42BFB44-05A7-4FE0-9B83-72D2E6E827DA}" destId="{AD124909-A980-4884-BC2C-B4C75F023949}" srcOrd="1" destOrd="0" parTransId="{3FCFCFAE-4D03-4CD3-A1B2-56D46FAB4D49}" sibTransId="{F94E31EF-2D4A-493C-AE41-3178C373BCE2}"/>
    <dgm:cxn modelId="{8165FC46-82E2-4534-8488-8DBB367C16A5}" type="presOf" srcId="{A72048C3-EAEF-4D4E-96BC-1A4158EBDA96}" destId="{EAA1B656-FAB6-4A20-AFC3-1D2DDAA1B399}" srcOrd="1" destOrd="0" presId="urn:microsoft.com/office/officeart/2005/8/layout/orgChart1"/>
    <dgm:cxn modelId="{E8D0DE67-A894-4F7F-94A9-07D218AC137B}" srcId="{A72048C3-EAEF-4D4E-96BC-1A4158EBDA96}" destId="{B42BFB44-05A7-4FE0-9B83-72D2E6E827DA}" srcOrd="0" destOrd="0" parTransId="{D9513F83-255A-4273-87DC-A7A4BCD2BDD1}" sibTransId="{1F4B7746-E9A9-438A-A616-44EE9BABB8A3}"/>
    <dgm:cxn modelId="{6098D968-075B-481F-8533-A86CC482DB1F}" type="presOf" srcId="{0DD20059-BE26-4330-B67F-F5CE56C386E4}" destId="{53CDBF92-0D0C-4A55-9AF8-1CD2AFB80879}" srcOrd="0" destOrd="0" presId="urn:microsoft.com/office/officeart/2005/8/layout/orgChart1"/>
    <dgm:cxn modelId="{3ECE894E-A7DE-477B-8777-839C4C5F2960}" srcId="{A72048C3-EAEF-4D4E-96BC-1A4158EBDA96}" destId="{81099E1B-EF69-40C4-A439-FBC5E68D11AB}" srcOrd="2" destOrd="0" parTransId="{3E4232F1-0D60-4994-A6DA-D5FBC1C81AD5}" sibTransId="{C5769965-46D0-48B0-BD53-5CC9909D75F0}"/>
    <dgm:cxn modelId="{295C3B7D-B469-467C-9CFD-35984AE26070}" type="presOf" srcId="{AD124909-A980-4884-BC2C-B4C75F023949}" destId="{9B3D443F-051C-497C-9F3C-473220403BE6}" srcOrd="1" destOrd="0" presId="urn:microsoft.com/office/officeart/2005/8/layout/orgChart1"/>
    <dgm:cxn modelId="{646A3B80-008E-45D3-8E10-DFFB6049A88A}" type="presOf" srcId="{3FCFCFAE-4D03-4CD3-A1B2-56D46FAB4D49}" destId="{28A58AF4-AB10-4F68-BB15-2E3A403AE9C9}" srcOrd="0" destOrd="0" presId="urn:microsoft.com/office/officeart/2005/8/layout/orgChart1"/>
    <dgm:cxn modelId="{E5E0A684-8BA5-49B1-A2C4-D5F592FDA241}" type="presOf" srcId="{B42BFB44-05A7-4FE0-9B83-72D2E6E827DA}" destId="{DE2C44BD-F3C4-4A75-9AC4-73DB1DEAE320}" srcOrd="1" destOrd="0" presId="urn:microsoft.com/office/officeart/2005/8/layout/orgChart1"/>
    <dgm:cxn modelId="{10E7D793-64B8-4208-857B-FF719EF44D95}" type="presOf" srcId="{38F52A08-3ED8-4052-952F-0E453F59D107}" destId="{181A4BE6-4C54-41B3-8A48-B0385E6D3331}" srcOrd="0" destOrd="0" presId="urn:microsoft.com/office/officeart/2005/8/layout/orgChart1"/>
    <dgm:cxn modelId="{AEDA1197-3E52-40D9-8169-FEE6B65C50ED}" type="presOf" srcId="{81099E1B-EF69-40C4-A439-FBC5E68D11AB}" destId="{80A0AD2D-F4EA-4677-A493-B7C853FD16D4}" srcOrd="0" destOrd="0" presId="urn:microsoft.com/office/officeart/2005/8/layout/orgChart1"/>
    <dgm:cxn modelId="{016072A0-A1F0-4411-967F-279365CE17D5}" type="presOf" srcId="{31541E82-B874-4F8A-A4A2-687EB93E39FF}" destId="{9622C177-879A-40D1-ABC7-72C5B73D69AF}" srcOrd="0" destOrd="0" presId="urn:microsoft.com/office/officeart/2005/8/layout/orgChart1"/>
    <dgm:cxn modelId="{D63918A1-9574-4FC2-A7B0-3F89AECCD749}" type="presOf" srcId="{095DFCB9-5472-4C1C-AC5F-8DBCE4504ABE}" destId="{7D99B4F8-9AE7-4C5C-8A0F-85830629B5D1}" srcOrd="0" destOrd="0" presId="urn:microsoft.com/office/officeart/2005/8/layout/orgChart1"/>
    <dgm:cxn modelId="{5669A3A2-16D7-4F0B-B82C-0FCAFECAD031}" type="presOf" srcId="{31541E82-B874-4F8A-A4A2-687EB93E39FF}" destId="{243439F7-7686-4FF8-AF44-233B41768890}" srcOrd="1" destOrd="0" presId="urn:microsoft.com/office/officeart/2005/8/layout/orgChart1"/>
    <dgm:cxn modelId="{8158E8A3-78A4-46C2-A9FB-1A42E4401751}" type="presOf" srcId="{BCAE1088-103A-485F-BC96-3452C06945A0}" destId="{7DCE608D-951F-438E-B36C-1B1679C9E567}" srcOrd="1" destOrd="0" presId="urn:microsoft.com/office/officeart/2005/8/layout/orgChart1"/>
    <dgm:cxn modelId="{50578FA4-DCE5-4AA6-AA04-ACBF2BCFE55F}" srcId="{B42BFB44-05A7-4FE0-9B83-72D2E6E827DA}" destId="{48401CDC-E27D-48CB-AD16-6984E59876BF}" srcOrd="2" destOrd="0" parTransId="{D93DE07B-BF8C-4EE1-BC90-762DFECC0686}" sibTransId="{3C7D5F9B-76B2-45E2-A43E-BD5571EC209F}"/>
    <dgm:cxn modelId="{DFBA2AAA-786D-4227-BDF5-09D12610BF1D}" type="presOf" srcId="{1804E5DF-B3BB-46A6-9B35-7AC7BB9F7E0B}" destId="{888F94D1-9047-4B59-A3F4-F67A6A3BC1B9}" srcOrd="0" destOrd="0" presId="urn:microsoft.com/office/officeart/2005/8/layout/orgChart1"/>
    <dgm:cxn modelId="{BDC4E6AF-13F1-44CA-AF66-176ECE3CF26C}" type="presOf" srcId="{AD124909-A980-4884-BC2C-B4C75F023949}" destId="{FF3804A9-AFED-4107-ADB1-69A0810847A6}" srcOrd="0" destOrd="0" presId="urn:microsoft.com/office/officeart/2005/8/layout/orgChart1"/>
    <dgm:cxn modelId="{A8FA3BC5-EADA-441D-974A-CB187AB8EBC7}" type="presOf" srcId="{44DD9F96-B40F-4294-9382-7D8551D16489}" destId="{55DAC5CC-F7E5-4B16-B910-28CAFD02FCC7}" srcOrd="1" destOrd="0" presId="urn:microsoft.com/office/officeart/2005/8/layout/orgChart1"/>
    <dgm:cxn modelId="{82BBE9C8-EFD7-4402-A7EA-4255B5AC040C}" type="presOf" srcId="{6F0618E0-076B-4482-9176-FD2429101D8A}" destId="{5AB6EC2E-176C-421A-9F22-D97A6DEEC43B}" srcOrd="0" destOrd="0" presId="urn:microsoft.com/office/officeart/2005/8/layout/orgChart1"/>
    <dgm:cxn modelId="{69C267CD-FFFD-4067-B2A4-89EA854CA11B}" type="presOf" srcId="{095DFCB9-5472-4C1C-AC5F-8DBCE4504ABE}" destId="{75CC88C7-2974-41F9-ACB8-5DAC1ED0ED02}" srcOrd="1" destOrd="0" presId="urn:microsoft.com/office/officeart/2005/8/layout/orgChart1"/>
    <dgm:cxn modelId="{8F4F9FD7-9592-493E-97C0-D517B5AA64FD}" srcId="{A72048C3-EAEF-4D4E-96BC-1A4158EBDA96}" destId="{31541E82-B874-4F8A-A4A2-687EB93E39FF}" srcOrd="1" destOrd="0" parTransId="{0DD20059-BE26-4330-B67F-F5CE56C386E4}" sibTransId="{BFF9FF62-BE12-4300-A499-F49B1694A562}"/>
    <dgm:cxn modelId="{AB367FDE-D457-4F72-ADCC-7A8D2D1E19E6}" type="presOf" srcId="{B42BFB44-05A7-4FE0-9B83-72D2E6E827DA}" destId="{12154340-6117-47F6-B4B7-CCE85EABC2FF}" srcOrd="0" destOrd="0" presId="urn:microsoft.com/office/officeart/2005/8/layout/orgChart1"/>
    <dgm:cxn modelId="{36FDC6E8-423D-4673-B9B1-2C778E32FEF6}" type="presOf" srcId="{D9513F83-255A-4273-87DC-A7A4BCD2BDD1}" destId="{BC09CC0E-123E-4067-807D-4FD9F1DEFC6C}" srcOrd="0" destOrd="0" presId="urn:microsoft.com/office/officeart/2005/8/layout/orgChart1"/>
    <dgm:cxn modelId="{D5385772-5657-4E44-989D-D4965C2E7E1B}" type="presParOf" srcId="{B6BC90DF-C7F8-4B36-AA6E-9E1350FFABD6}" destId="{4631DBFF-1FA4-43E4-B65B-2891B185348D}" srcOrd="0" destOrd="0" presId="urn:microsoft.com/office/officeart/2005/8/layout/orgChart1"/>
    <dgm:cxn modelId="{AC246E91-706D-4912-ABDB-F0A63D7B81C1}" type="presParOf" srcId="{4631DBFF-1FA4-43E4-B65B-2891B185348D}" destId="{6C11C2B2-EACF-4E8B-B67F-7056F8CEECFF}" srcOrd="0" destOrd="0" presId="urn:microsoft.com/office/officeart/2005/8/layout/orgChart1"/>
    <dgm:cxn modelId="{04E17DE5-83DE-4795-A353-E76EBD2AB780}" type="presParOf" srcId="{6C11C2B2-EACF-4E8B-B67F-7056F8CEECFF}" destId="{5BA37FFE-FAC6-4608-B38E-DFC2FBC1DBED}" srcOrd="0" destOrd="0" presId="urn:microsoft.com/office/officeart/2005/8/layout/orgChart1"/>
    <dgm:cxn modelId="{8F4998DC-5F91-4536-A24B-36E839032432}" type="presParOf" srcId="{6C11C2B2-EACF-4E8B-B67F-7056F8CEECFF}" destId="{EAA1B656-FAB6-4A20-AFC3-1D2DDAA1B399}" srcOrd="1" destOrd="0" presId="urn:microsoft.com/office/officeart/2005/8/layout/orgChart1"/>
    <dgm:cxn modelId="{8174257B-25C3-43EA-8DF0-9902DCD5DDA7}" type="presParOf" srcId="{4631DBFF-1FA4-43E4-B65B-2891B185348D}" destId="{51E488E3-CACD-4B22-9992-BFB9516290B8}" srcOrd="1" destOrd="0" presId="urn:microsoft.com/office/officeart/2005/8/layout/orgChart1"/>
    <dgm:cxn modelId="{DF3C03CD-049E-4F93-B54B-D12AD1A5AC31}" type="presParOf" srcId="{51E488E3-CACD-4B22-9992-BFB9516290B8}" destId="{BC09CC0E-123E-4067-807D-4FD9F1DEFC6C}" srcOrd="0" destOrd="0" presId="urn:microsoft.com/office/officeart/2005/8/layout/orgChart1"/>
    <dgm:cxn modelId="{4C61C6C4-1B1B-4F8C-9248-51CE0598C774}" type="presParOf" srcId="{51E488E3-CACD-4B22-9992-BFB9516290B8}" destId="{B64E2F7B-D54C-4514-92EE-30D196D6EE9F}" srcOrd="1" destOrd="0" presId="urn:microsoft.com/office/officeart/2005/8/layout/orgChart1"/>
    <dgm:cxn modelId="{A5D44770-93D5-4184-9F29-9D3E0B10D8A1}" type="presParOf" srcId="{B64E2F7B-D54C-4514-92EE-30D196D6EE9F}" destId="{907D2552-F49F-4CD9-BBD9-DC87426775C3}" srcOrd="0" destOrd="0" presId="urn:microsoft.com/office/officeart/2005/8/layout/orgChart1"/>
    <dgm:cxn modelId="{A694E126-FB52-441E-90C4-C2B5474ACB1B}" type="presParOf" srcId="{907D2552-F49F-4CD9-BBD9-DC87426775C3}" destId="{12154340-6117-47F6-B4B7-CCE85EABC2FF}" srcOrd="0" destOrd="0" presId="urn:microsoft.com/office/officeart/2005/8/layout/orgChart1"/>
    <dgm:cxn modelId="{65CADDC0-E0D0-41B0-87C6-D92F269C4504}" type="presParOf" srcId="{907D2552-F49F-4CD9-BBD9-DC87426775C3}" destId="{DE2C44BD-F3C4-4A75-9AC4-73DB1DEAE320}" srcOrd="1" destOrd="0" presId="urn:microsoft.com/office/officeart/2005/8/layout/orgChart1"/>
    <dgm:cxn modelId="{FF160EB0-9B90-4CBF-8207-C8C62FCB6189}" type="presParOf" srcId="{B64E2F7B-D54C-4514-92EE-30D196D6EE9F}" destId="{BB5E3FDA-416C-4F29-B0D5-4B0B7EC97A60}" srcOrd="1" destOrd="0" presId="urn:microsoft.com/office/officeart/2005/8/layout/orgChart1"/>
    <dgm:cxn modelId="{5AC3B4F0-DA44-49A1-8715-555C5BC9C8D3}" type="presParOf" srcId="{BB5E3FDA-416C-4F29-B0D5-4B0B7EC97A60}" destId="{5AB6EC2E-176C-421A-9F22-D97A6DEEC43B}" srcOrd="0" destOrd="0" presId="urn:microsoft.com/office/officeart/2005/8/layout/orgChart1"/>
    <dgm:cxn modelId="{E009E21B-F09B-4F9E-A24C-DF5854AAA1C8}" type="presParOf" srcId="{BB5E3FDA-416C-4F29-B0D5-4B0B7EC97A60}" destId="{5CF7B55D-36B0-44C6-9755-AFBB56184FF9}" srcOrd="1" destOrd="0" presId="urn:microsoft.com/office/officeart/2005/8/layout/orgChart1"/>
    <dgm:cxn modelId="{6E1EEBA0-4CE5-4D54-A860-8E936AA5218F}" type="presParOf" srcId="{5CF7B55D-36B0-44C6-9755-AFBB56184FF9}" destId="{962360DD-0FB3-4930-930D-05642BEF013E}" srcOrd="0" destOrd="0" presId="urn:microsoft.com/office/officeart/2005/8/layout/orgChart1"/>
    <dgm:cxn modelId="{70AAA70F-F11C-4420-8D1B-89224DE11EE2}" type="presParOf" srcId="{962360DD-0FB3-4930-930D-05642BEF013E}" destId="{873E995F-0086-4692-8DB3-575DC88013BA}" srcOrd="0" destOrd="0" presId="urn:microsoft.com/office/officeart/2005/8/layout/orgChart1"/>
    <dgm:cxn modelId="{A8529AD5-6F57-42E0-BEED-9246FA953944}" type="presParOf" srcId="{962360DD-0FB3-4930-930D-05642BEF013E}" destId="{7DCE608D-951F-438E-B36C-1B1679C9E567}" srcOrd="1" destOrd="0" presId="urn:microsoft.com/office/officeart/2005/8/layout/orgChart1"/>
    <dgm:cxn modelId="{67CEF9B2-5E46-4010-8C6D-C7ED1381B2E7}" type="presParOf" srcId="{5CF7B55D-36B0-44C6-9755-AFBB56184FF9}" destId="{7FD9A81D-08A2-417E-B1C5-1874375A059E}" srcOrd="1" destOrd="0" presId="urn:microsoft.com/office/officeart/2005/8/layout/orgChart1"/>
    <dgm:cxn modelId="{FBD81593-2473-42CD-9F31-1740309219E9}" type="presParOf" srcId="{5CF7B55D-36B0-44C6-9755-AFBB56184FF9}" destId="{0926B473-4896-4069-AAAB-18084A9F697F}" srcOrd="2" destOrd="0" presId="urn:microsoft.com/office/officeart/2005/8/layout/orgChart1"/>
    <dgm:cxn modelId="{9E6B5A66-DEA0-4195-8AD5-05318EB285F4}" type="presParOf" srcId="{BB5E3FDA-416C-4F29-B0D5-4B0B7EC97A60}" destId="{28A58AF4-AB10-4F68-BB15-2E3A403AE9C9}" srcOrd="2" destOrd="0" presId="urn:microsoft.com/office/officeart/2005/8/layout/orgChart1"/>
    <dgm:cxn modelId="{3316DDD1-5F3C-4230-862A-CCB4FB6AAD85}" type="presParOf" srcId="{BB5E3FDA-416C-4F29-B0D5-4B0B7EC97A60}" destId="{700EF5D1-FBC1-4890-BD52-8C4D218AB571}" srcOrd="3" destOrd="0" presId="urn:microsoft.com/office/officeart/2005/8/layout/orgChart1"/>
    <dgm:cxn modelId="{5D927F20-1494-4BCB-9F74-4940E5B25740}" type="presParOf" srcId="{700EF5D1-FBC1-4890-BD52-8C4D218AB571}" destId="{61B2E24C-417D-4208-84D4-798E6A308961}" srcOrd="0" destOrd="0" presId="urn:microsoft.com/office/officeart/2005/8/layout/orgChart1"/>
    <dgm:cxn modelId="{1971DF1A-9C4B-4502-AB03-F4AC1A48B341}" type="presParOf" srcId="{61B2E24C-417D-4208-84D4-798E6A308961}" destId="{FF3804A9-AFED-4107-ADB1-69A0810847A6}" srcOrd="0" destOrd="0" presId="urn:microsoft.com/office/officeart/2005/8/layout/orgChart1"/>
    <dgm:cxn modelId="{B4EBD158-0ECE-4D33-BD66-C355AEB08F13}" type="presParOf" srcId="{61B2E24C-417D-4208-84D4-798E6A308961}" destId="{9B3D443F-051C-497C-9F3C-473220403BE6}" srcOrd="1" destOrd="0" presId="urn:microsoft.com/office/officeart/2005/8/layout/orgChart1"/>
    <dgm:cxn modelId="{CB6DA72B-B88A-4ABF-A193-78D6350A5C7C}" type="presParOf" srcId="{700EF5D1-FBC1-4890-BD52-8C4D218AB571}" destId="{FED1A3A4-91AD-4CEE-943E-E96791084493}" srcOrd="1" destOrd="0" presId="urn:microsoft.com/office/officeart/2005/8/layout/orgChart1"/>
    <dgm:cxn modelId="{94D01827-1229-4C04-953F-78CF9AB4347B}" type="presParOf" srcId="{700EF5D1-FBC1-4890-BD52-8C4D218AB571}" destId="{282A80A7-4ED7-4671-959E-C16889DA2B2B}" srcOrd="2" destOrd="0" presId="urn:microsoft.com/office/officeart/2005/8/layout/orgChart1"/>
    <dgm:cxn modelId="{1565B232-47A4-4D63-A7CC-081D8BCB0B15}" type="presParOf" srcId="{BB5E3FDA-416C-4F29-B0D5-4B0B7EC97A60}" destId="{6EA61499-59EE-496A-A9DA-84AEC43255BB}" srcOrd="4" destOrd="0" presId="urn:microsoft.com/office/officeart/2005/8/layout/orgChart1"/>
    <dgm:cxn modelId="{32C85D97-752D-4B91-BFB0-31208FDE8267}" type="presParOf" srcId="{BB5E3FDA-416C-4F29-B0D5-4B0B7EC97A60}" destId="{0FB3186E-25E9-48E5-8584-8E6084BBCFCD}" srcOrd="5" destOrd="0" presId="urn:microsoft.com/office/officeart/2005/8/layout/orgChart1"/>
    <dgm:cxn modelId="{C9703D0B-7935-4091-814C-796CF1469445}" type="presParOf" srcId="{0FB3186E-25E9-48E5-8584-8E6084BBCFCD}" destId="{1F64EAB2-6F84-48B2-93EE-F1F8B928D091}" srcOrd="0" destOrd="0" presId="urn:microsoft.com/office/officeart/2005/8/layout/orgChart1"/>
    <dgm:cxn modelId="{B471FCFF-93DF-4314-9D0B-66C4866540CB}" type="presParOf" srcId="{1F64EAB2-6F84-48B2-93EE-F1F8B928D091}" destId="{ECDC1C00-FBB1-4B29-A33A-DE520C78D540}" srcOrd="0" destOrd="0" presId="urn:microsoft.com/office/officeart/2005/8/layout/orgChart1"/>
    <dgm:cxn modelId="{AB4AD8A9-0867-4F36-9289-C37B3AC40C38}" type="presParOf" srcId="{1F64EAB2-6F84-48B2-93EE-F1F8B928D091}" destId="{962701B5-3069-4183-AA32-FDF38B8B7335}" srcOrd="1" destOrd="0" presId="urn:microsoft.com/office/officeart/2005/8/layout/orgChart1"/>
    <dgm:cxn modelId="{492E1626-C5AF-488C-A488-F75C46080AC4}" type="presParOf" srcId="{0FB3186E-25E9-48E5-8584-8E6084BBCFCD}" destId="{E4C5A08D-A77C-4BE9-97A1-7F77CC234925}" srcOrd="1" destOrd="0" presId="urn:microsoft.com/office/officeart/2005/8/layout/orgChart1"/>
    <dgm:cxn modelId="{99601E18-B002-465F-BAB0-485A093F1FBE}" type="presParOf" srcId="{0FB3186E-25E9-48E5-8584-8E6084BBCFCD}" destId="{74D80535-F7D4-44D2-83E8-99534FFA1516}" srcOrd="2" destOrd="0" presId="urn:microsoft.com/office/officeart/2005/8/layout/orgChart1"/>
    <dgm:cxn modelId="{1F558196-5254-4259-A032-B2BF362FC519}" type="presParOf" srcId="{B64E2F7B-D54C-4514-92EE-30D196D6EE9F}" destId="{4F712D52-9725-48AF-9191-AD8319573DBF}" srcOrd="2" destOrd="0" presId="urn:microsoft.com/office/officeart/2005/8/layout/orgChart1"/>
    <dgm:cxn modelId="{0692264C-D994-4AFD-AFC3-91A98B5DB1DF}" type="presParOf" srcId="{51E488E3-CACD-4B22-9992-BFB9516290B8}" destId="{53CDBF92-0D0C-4A55-9AF8-1CD2AFB80879}" srcOrd="2" destOrd="0" presId="urn:microsoft.com/office/officeart/2005/8/layout/orgChart1"/>
    <dgm:cxn modelId="{D697D4C9-3007-4B32-B653-C329EE251DAD}" type="presParOf" srcId="{51E488E3-CACD-4B22-9992-BFB9516290B8}" destId="{34F5CA42-FC67-40DA-A47F-797A7855FC81}" srcOrd="3" destOrd="0" presId="urn:microsoft.com/office/officeart/2005/8/layout/orgChart1"/>
    <dgm:cxn modelId="{AABD9A1E-C504-4B81-B58A-CD3358822798}" type="presParOf" srcId="{34F5CA42-FC67-40DA-A47F-797A7855FC81}" destId="{18CBD6B7-85BB-4FB4-996A-17C84753A3AA}" srcOrd="0" destOrd="0" presId="urn:microsoft.com/office/officeart/2005/8/layout/orgChart1"/>
    <dgm:cxn modelId="{8FA8F2D9-5A18-42C9-AE29-FE6363928CBB}" type="presParOf" srcId="{18CBD6B7-85BB-4FB4-996A-17C84753A3AA}" destId="{9622C177-879A-40D1-ABC7-72C5B73D69AF}" srcOrd="0" destOrd="0" presId="urn:microsoft.com/office/officeart/2005/8/layout/orgChart1"/>
    <dgm:cxn modelId="{8EF05C76-2EA7-439B-A982-1860DD15C9C8}" type="presParOf" srcId="{18CBD6B7-85BB-4FB4-996A-17C84753A3AA}" destId="{243439F7-7686-4FF8-AF44-233B41768890}" srcOrd="1" destOrd="0" presId="urn:microsoft.com/office/officeart/2005/8/layout/orgChart1"/>
    <dgm:cxn modelId="{C0C1C8B5-292E-45DF-8F30-1E189BFADAA5}" type="presParOf" srcId="{34F5CA42-FC67-40DA-A47F-797A7855FC81}" destId="{BB05BE67-1C94-4938-A9DA-87500AA112C0}" srcOrd="1" destOrd="0" presId="urn:microsoft.com/office/officeart/2005/8/layout/orgChart1"/>
    <dgm:cxn modelId="{932F5088-9EAE-4662-AF45-DA0D7F841DB0}" type="presParOf" srcId="{BB05BE67-1C94-4938-A9DA-87500AA112C0}" destId="{888F94D1-9047-4B59-A3F4-F67A6A3BC1B9}" srcOrd="0" destOrd="0" presId="urn:microsoft.com/office/officeart/2005/8/layout/orgChart1"/>
    <dgm:cxn modelId="{72CE85D6-AAB2-4964-88F7-3B2344B3D9E5}" type="presParOf" srcId="{BB05BE67-1C94-4938-A9DA-87500AA112C0}" destId="{2DFAAF18-CFE3-47EE-8922-38B4586113DB}" srcOrd="1" destOrd="0" presId="urn:microsoft.com/office/officeart/2005/8/layout/orgChart1"/>
    <dgm:cxn modelId="{BEF6DC1C-AFF0-4E6D-9B44-B44C0302F991}" type="presParOf" srcId="{2DFAAF18-CFE3-47EE-8922-38B4586113DB}" destId="{C8C96279-26F0-478F-8BAD-5EDD1962373B}" srcOrd="0" destOrd="0" presId="urn:microsoft.com/office/officeart/2005/8/layout/orgChart1"/>
    <dgm:cxn modelId="{150B838D-7125-43E1-AD61-F6A9C4D44E7C}" type="presParOf" srcId="{C8C96279-26F0-478F-8BAD-5EDD1962373B}" destId="{7D99B4F8-9AE7-4C5C-8A0F-85830629B5D1}" srcOrd="0" destOrd="0" presId="urn:microsoft.com/office/officeart/2005/8/layout/orgChart1"/>
    <dgm:cxn modelId="{F9FF36E5-43EB-41A4-8AAD-31CBAF883529}" type="presParOf" srcId="{C8C96279-26F0-478F-8BAD-5EDD1962373B}" destId="{75CC88C7-2974-41F9-ACB8-5DAC1ED0ED02}" srcOrd="1" destOrd="0" presId="urn:microsoft.com/office/officeart/2005/8/layout/orgChart1"/>
    <dgm:cxn modelId="{8F9F3AAB-AAF7-44D6-9F34-90FCC83018F1}" type="presParOf" srcId="{2DFAAF18-CFE3-47EE-8922-38B4586113DB}" destId="{24C9FCD2-0DF5-4925-8E63-5E3B6F0BDB6F}" srcOrd="1" destOrd="0" presId="urn:microsoft.com/office/officeart/2005/8/layout/orgChart1"/>
    <dgm:cxn modelId="{D76109B9-2A08-4D2C-BF06-29B194F46403}" type="presParOf" srcId="{2DFAAF18-CFE3-47EE-8922-38B4586113DB}" destId="{6E692AE2-A545-4765-998D-45B430A8D3EB}" srcOrd="2" destOrd="0" presId="urn:microsoft.com/office/officeart/2005/8/layout/orgChart1"/>
    <dgm:cxn modelId="{F2440020-AED1-414E-9959-A4291A3D52F5}" type="presParOf" srcId="{BB05BE67-1C94-4938-A9DA-87500AA112C0}" destId="{181A4BE6-4C54-41B3-8A48-B0385E6D3331}" srcOrd="2" destOrd="0" presId="urn:microsoft.com/office/officeart/2005/8/layout/orgChart1"/>
    <dgm:cxn modelId="{A569BD86-7207-45E7-817C-49C1C028322E}" type="presParOf" srcId="{BB05BE67-1C94-4938-A9DA-87500AA112C0}" destId="{6D02FD38-FBFF-4F4E-A702-3589EB362CB4}" srcOrd="3" destOrd="0" presId="urn:microsoft.com/office/officeart/2005/8/layout/orgChart1"/>
    <dgm:cxn modelId="{4CF291BD-5399-45E5-AAAA-6AF30F782D20}" type="presParOf" srcId="{6D02FD38-FBFF-4F4E-A702-3589EB362CB4}" destId="{38050723-1587-4464-BA04-45BF6E3DB508}" srcOrd="0" destOrd="0" presId="urn:microsoft.com/office/officeart/2005/8/layout/orgChart1"/>
    <dgm:cxn modelId="{381021C0-1624-4B65-B363-5C5C41BBC367}" type="presParOf" srcId="{38050723-1587-4464-BA04-45BF6E3DB508}" destId="{8291174D-0928-4D28-9BCA-0725705B9DA5}" srcOrd="0" destOrd="0" presId="urn:microsoft.com/office/officeart/2005/8/layout/orgChart1"/>
    <dgm:cxn modelId="{075F8788-8160-4D90-87D7-EACD474BFE4D}" type="presParOf" srcId="{38050723-1587-4464-BA04-45BF6E3DB508}" destId="{55DAC5CC-F7E5-4B16-B910-28CAFD02FCC7}" srcOrd="1" destOrd="0" presId="urn:microsoft.com/office/officeart/2005/8/layout/orgChart1"/>
    <dgm:cxn modelId="{1922F584-94D4-4C17-BDA7-F3C5457B481C}" type="presParOf" srcId="{6D02FD38-FBFF-4F4E-A702-3589EB362CB4}" destId="{7E6D2AEC-2727-4510-8BC1-19DAE9D3ECF9}" srcOrd="1" destOrd="0" presId="urn:microsoft.com/office/officeart/2005/8/layout/orgChart1"/>
    <dgm:cxn modelId="{DEA48EA7-2AE8-4BB9-AB8A-CA9E6E9BDDC6}" type="presParOf" srcId="{6D02FD38-FBFF-4F4E-A702-3589EB362CB4}" destId="{8CD54C02-EB92-4080-A051-948639F029B3}" srcOrd="2" destOrd="0" presId="urn:microsoft.com/office/officeart/2005/8/layout/orgChart1"/>
    <dgm:cxn modelId="{BD4DA2F5-C6FA-44EF-A44C-E2E37AA5025C}" type="presParOf" srcId="{34F5CA42-FC67-40DA-A47F-797A7855FC81}" destId="{1A197B38-48FA-4BB9-970E-24BA7375FEBB}" srcOrd="2" destOrd="0" presId="urn:microsoft.com/office/officeart/2005/8/layout/orgChart1"/>
    <dgm:cxn modelId="{2FBB270F-F3D9-407F-B2FB-FB83987DC6F9}" type="presParOf" srcId="{51E488E3-CACD-4B22-9992-BFB9516290B8}" destId="{5DA96B27-6A6C-4E3C-9F95-DE388C38849C}" srcOrd="4" destOrd="0" presId="urn:microsoft.com/office/officeart/2005/8/layout/orgChart1"/>
    <dgm:cxn modelId="{FB282A2B-1977-413A-BC4F-8E9A70C316A6}" type="presParOf" srcId="{51E488E3-CACD-4B22-9992-BFB9516290B8}" destId="{9981B789-8F1A-47BC-8DE3-B4808ADE663C}" srcOrd="5" destOrd="0" presId="urn:microsoft.com/office/officeart/2005/8/layout/orgChart1"/>
    <dgm:cxn modelId="{53A1ECA5-C87D-4460-82A3-287FF827C5FE}" type="presParOf" srcId="{9981B789-8F1A-47BC-8DE3-B4808ADE663C}" destId="{BFA62CA4-ED05-49BA-9DEC-F5A75BF7FBBB}" srcOrd="0" destOrd="0" presId="urn:microsoft.com/office/officeart/2005/8/layout/orgChart1"/>
    <dgm:cxn modelId="{BB570B83-E940-40AD-BCD1-9BE42A850385}" type="presParOf" srcId="{BFA62CA4-ED05-49BA-9DEC-F5A75BF7FBBB}" destId="{80A0AD2D-F4EA-4677-A493-B7C853FD16D4}" srcOrd="0" destOrd="0" presId="urn:microsoft.com/office/officeart/2005/8/layout/orgChart1"/>
    <dgm:cxn modelId="{534300A9-322C-4613-995C-CD36D8E4942C}" type="presParOf" srcId="{BFA62CA4-ED05-49BA-9DEC-F5A75BF7FBBB}" destId="{A70294EE-A3FB-414E-8633-5DFEEB972A14}" srcOrd="1" destOrd="0" presId="urn:microsoft.com/office/officeart/2005/8/layout/orgChart1"/>
    <dgm:cxn modelId="{C5030483-FF8B-422B-A81F-B90B0E247F7C}" type="presParOf" srcId="{9981B789-8F1A-47BC-8DE3-B4808ADE663C}" destId="{824928DC-E7B3-45F8-9F0C-0527323B280E}" srcOrd="1" destOrd="0" presId="urn:microsoft.com/office/officeart/2005/8/layout/orgChart1"/>
    <dgm:cxn modelId="{D14A9DD1-36AF-4E4D-82AB-BAC54C120ECF}" type="presParOf" srcId="{9981B789-8F1A-47BC-8DE3-B4808ADE663C}" destId="{E3D70619-0BC2-4D1C-9973-F563C8AD678A}" srcOrd="2" destOrd="0" presId="urn:microsoft.com/office/officeart/2005/8/layout/orgChart1"/>
    <dgm:cxn modelId="{3293CD3E-0B05-4D1D-A295-D43E880E3705}" type="presParOf" srcId="{4631DBFF-1FA4-43E4-B65B-2891B185348D}" destId="{6526CC2D-657D-4E63-8100-E8E9D8768401}" srcOrd="2" destOrd="0" presId="urn:microsoft.com/office/officeart/2005/8/layout/orgChar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0C757A-4E78-4F8D-A6FF-D580A6BCB69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72048C3-EAEF-4D4E-96BC-1A4158EBDA96}">
      <dgm:prSet phldrT="[Text]" custT="1"/>
      <dgm:spPr>
        <a:solidFill>
          <a:schemeClr val="accent2"/>
        </a:solidFill>
      </dgm:spPr>
      <dgm:t>
        <a:bodyPr/>
        <a:lstStyle/>
        <a:p>
          <a:r>
            <a:rPr lang="en-IN" sz="1800" dirty="0"/>
            <a:t>Types of Directives</a:t>
          </a:r>
        </a:p>
      </dgm:t>
    </dgm:pt>
    <dgm:pt modelId="{4125D457-CDF2-40D8-9602-0880BBA46B85}" type="parTrans" cxnId="{796D3C02-86E1-4B50-A4F3-AF2D30871BAD}">
      <dgm:prSet/>
      <dgm:spPr/>
      <dgm:t>
        <a:bodyPr/>
        <a:lstStyle/>
        <a:p>
          <a:endParaRPr lang="en-IN" sz="1800"/>
        </a:p>
      </dgm:t>
    </dgm:pt>
    <dgm:pt modelId="{FEF637FA-EB52-41D5-A555-F5F0E22C5D5C}" type="sibTrans" cxnId="{796D3C02-86E1-4B50-A4F3-AF2D30871BAD}">
      <dgm:prSet/>
      <dgm:spPr/>
      <dgm:t>
        <a:bodyPr/>
        <a:lstStyle/>
        <a:p>
          <a:endParaRPr lang="en-IN" sz="1800"/>
        </a:p>
      </dgm:t>
    </dgm:pt>
    <dgm:pt modelId="{B42BFB44-05A7-4FE0-9B83-72D2E6E827DA}">
      <dgm:prSet phldrT="[Text]" custT="1"/>
      <dgm:spPr>
        <a:solidFill>
          <a:schemeClr val="accent3"/>
        </a:solidFill>
      </dgm:spPr>
      <dgm:t>
        <a:bodyPr/>
        <a:lstStyle/>
        <a:p>
          <a:r>
            <a:rPr lang="en-IN" sz="1800" dirty="0"/>
            <a:t>Structural</a:t>
          </a:r>
        </a:p>
      </dgm:t>
    </dgm:pt>
    <dgm:pt modelId="{D9513F83-255A-4273-87DC-A7A4BCD2BDD1}" type="parTrans" cxnId="{E8D0DE67-A894-4F7F-94A9-07D218AC137B}">
      <dgm:prSet/>
      <dgm:spPr/>
      <dgm:t>
        <a:bodyPr/>
        <a:lstStyle/>
        <a:p>
          <a:endParaRPr lang="en-IN" sz="1800"/>
        </a:p>
      </dgm:t>
    </dgm:pt>
    <dgm:pt modelId="{1F4B7746-E9A9-438A-A616-44EE9BABB8A3}" type="sibTrans" cxnId="{E8D0DE67-A894-4F7F-94A9-07D218AC137B}">
      <dgm:prSet/>
      <dgm:spPr/>
      <dgm:t>
        <a:bodyPr/>
        <a:lstStyle/>
        <a:p>
          <a:endParaRPr lang="en-IN" sz="1800"/>
        </a:p>
      </dgm:t>
    </dgm:pt>
    <dgm:pt modelId="{31541E82-B874-4F8A-A4A2-687EB93E39FF}">
      <dgm:prSet phldrT="[Text]" custT="1"/>
      <dgm:spPr>
        <a:solidFill>
          <a:schemeClr val="accent4"/>
        </a:solidFill>
      </dgm:spPr>
      <dgm:t>
        <a:bodyPr/>
        <a:lstStyle/>
        <a:p>
          <a:r>
            <a:rPr lang="en-IN" sz="1800" dirty="0"/>
            <a:t>Attribute</a:t>
          </a:r>
        </a:p>
      </dgm:t>
    </dgm:pt>
    <dgm:pt modelId="{0DD20059-BE26-4330-B67F-F5CE56C386E4}" type="parTrans" cxnId="{8F4F9FD7-9592-493E-97C0-D517B5AA64FD}">
      <dgm:prSet/>
      <dgm:spPr/>
      <dgm:t>
        <a:bodyPr/>
        <a:lstStyle/>
        <a:p>
          <a:endParaRPr lang="en-IN" sz="1800"/>
        </a:p>
      </dgm:t>
    </dgm:pt>
    <dgm:pt modelId="{BFF9FF62-BE12-4300-A499-F49B1694A562}" type="sibTrans" cxnId="{8F4F9FD7-9592-493E-97C0-D517B5AA64FD}">
      <dgm:prSet/>
      <dgm:spPr/>
      <dgm:t>
        <a:bodyPr/>
        <a:lstStyle/>
        <a:p>
          <a:endParaRPr lang="en-IN" sz="1800"/>
        </a:p>
      </dgm:t>
    </dgm:pt>
    <dgm:pt modelId="{81099E1B-EF69-40C4-A439-FBC5E68D11AB}">
      <dgm:prSet phldrT="[Text]" custT="1"/>
      <dgm:spPr>
        <a:solidFill>
          <a:schemeClr val="accent6"/>
        </a:solidFill>
      </dgm:spPr>
      <dgm:t>
        <a:bodyPr/>
        <a:lstStyle/>
        <a:p>
          <a:r>
            <a:rPr lang="en-IN" sz="1800" dirty="0"/>
            <a:t>Component</a:t>
          </a:r>
        </a:p>
      </dgm:t>
    </dgm:pt>
    <dgm:pt modelId="{3E4232F1-0D60-4994-A6DA-D5FBC1C81AD5}" type="parTrans" cxnId="{3ECE894E-A7DE-477B-8777-839C4C5F2960}">
      <dgm:prSet/>
      <dgm:spPr/>
      <dgm:t>
        <a:bodyPr/>
        <a:lstStyle/>
        <a:p>
          <a:endParaRPr lang="en-IN" sz="1800"/>
        </a:p>
      </dgm:t>
    </dgm:pt>
    <dgm:pt modelId="{C5769965-46D0-48B0-BD53-5CC9909D75F0}" type="sibTrans" cxnId="{3ECE894E-A7DE-477B-8777-839C4C5F2960}">
      <dgm:prSet/>
      <dgm:spPr/>
      <dgm:t>
        <a:bodyPr/>
        <a:lstStyle/>
        <a:p>
          <a:endParaRPr lang="en-IN" sz="1800"/>
        </a:p>
      </dgm:t>
    </dgm:pt>
    <dgm:pt modelId="{BCAE1088-103A-485F-BC96-3452C06945A0}">
      <dgm:prSet custT="1"/>
      <dgm:spPr/>
      <dgm:t>
        <a:bodyPr/>
        <a:lstStyle/>
        <a:p>
          <a:r>
            <a:rPr lang="en-IN" sz="1800" dirty="0"/>
            <a:t>*</a:t>
          </a:r>
          <a:r>
            <a:rPr lang="en-IN" sz="1800" dirty="0" err="1"/>
            <a:t>ngIf</a:t>
          </a:r>
          <a:endParaRPr lang="en-IN" sz="1800" dirty="0"/>
        </a:p>
      </dgm:t>
    </dgm:pt>
    <dgm:pt modelId="{6F0618E0-076B-4482-9176-FD2429101D8A}" type="parTrans" cxnId="{9C889518-79F8-486C-BBCD-BF5252123E9C}">
      <dgm:prSet/>
      <dgm:spPr/>
      <dgm:t>
        <a:bodyPr/>
        <a:lstStyle/>
        <a:p>
          <a:endParaRPr lang="en-IN"/>
        </a:p>
      </dgm:t>
    </dgm:pt>
    <dgm:pt modelId="{7F3CF7B5-84A9-462C-8F06-CD44C29460E0}" type="sibTrans" cxnId="{9C889518-79F8-486C-BBCD-BF5252123E9C}">
      <dgm:prSet/>
      <dgm:spPr/>
      <dgm:t>
        <a:bodyPr/>
        <a:lstStyle/>
        <a:p>
          <a:endParaRPr lang="en-IN"/>
        </a:p>
      </dgm:t>
    </dgm:pt>
    <dgm:pt modelId="{AD124909-A980-4884-BC2C-B4C75F023949}">
      <dgm:prSet custT="1"/>
      <dgm:spPr/>
      <dgm:t>
        <a:bodyPr/>
        <a:lstStyle/>
        <a:p>
          <a:r>
            <a:rPr lang="en-IN" sz="1800" dirty="0"/>
            <a:t>*</a:t>
          </a:r>
          <a:r>
            <a:rPr lang="en-IN" sz="1800" dirty="0" err="1"/>
            <a:t>ngFor</a:t>
          </a:r>
          <a:endParaRPr lang="en-IN" sz="1800" dirty="0"/>
        </a:p>
      </dgm:t>
    </dgm:pt>
    <dgm:pt modelId="{3FCFCFAE-4D03-4CD3-A1B2-56D46FAB4D49}" type="parTrans" cxnId="{C688C05E-F1A9-481A-B2BC-3BB83E724716}">
      <dgm:prSet/>
      <dgm:spPr/>
      <dgm:t>
        <a:bodyPr/>
        <a:lstStyle/>
        <a:p>
          <a:endParaRPr lang="en-IN"/>
        </a:p>
      </dgm:t>
    </dgm:pt>
    <dgm:pt modelId="{F94E31EF-2D4A-493C-AE41-3178C373BCE2}" type="sibTrans" cxnId="{C688C05E-F1A9-481A-B2BC-3BB83E724716}">
      <dgm:prSet/>
      <dgm:spPr/>
      <dgm:t>
        <a:bodyPr/>
        <a:lstStyle/>
        <a:p>
          <a:endParaRPr lang="en-IN"/>
        </a:p>
      </dgm:t>
    </dgm:pt>
    <dgm:pt modelId="{48401CDC-E27D-48CB-AD16-6984E59876BF}">
      <dgm:prSet custT="1"/>
      <dgm:spPr/>
      <dgm:t>
        <a:bodyPr/>
        <a:lstStyle/>
        <a:p>
          <a:r>
            <a:rPr lang="en-IN" sz="1800" dirty="0"/>
            <a:t>*</a:t>
          </a:r>
          <a:r>
            <a:rPr lang="en-IN" sz="1800" dirty="0" err="1"/>
            <a:t>ngSwitch</a:t>
          </a:r>
          <a:endParaRPr lang="en-IN" sz="1800" dirty="0"/>
        </a:p>
      </dgm:t>
    </dgm:pt>
    <dgm:pt modelId="{D93DE07B-BF8C-4EE1-BC90-762DFECC0686}" type="parTrans" cxnId="{50578FA4-DCE5-4AA6-AA04-ACBF2BCFE55F}">
      <dgm:prSet/>
      <dgm:spPr/>
      <dgm:t>
        <a:bodyPr/>
        <a:lstStyle/>
        <a:p>
          <a:endParaRPr lang="en-IN"/>
        </a:p>
      </dgm:t>
    </dgm:pt>
    <dgm:pt modelId="{3C7D5F9B-76B2-45E2-A43E-BD5571EC209F}" type="sibTrans" cxnId="{50578FA4-DCE5-4AA6-AA04-ACBF2BCFE55F}">
      <dgm:prSet/>
      <dgm:spPr/>
      <dgm:t>
        <a:bodyPr/>
        <a:lstStyle/>
        <a:p>
          <a:endParaRPr lang="en-IN"/>
        </a:p>
      </dgm:t>
    </dgm:pt>
    <dgm:pt modelId="{095DFCB9-5472-4C1C-AC5F-8DBCE4504ABE}">
      <dgm:prSet custT="1"/>
      <dgm:spPr>
        <a:solidFill>
          <a:schemeClr val="tx2"/>
        </a:solidFill>
      </dgm:spPr>
      <dgm:t>
        <a:bodyPr/>
        <a:lstStyle/>
        <a:p>
          <a:r>
            <a:rPr lang="en-IN" sz="1800" dirty="0"/>
            <a:t>[</a:t>
          </a:r>
          <a:r>
            <a:rPr lang="en-IN" sz="1800" dirty="0" err="1"/>
            <a:t>ngClass</a:t>
          </a:r>
          <a:r>
            <a:rPr lang="en-IN" sz="1800" dirty="0"/>
            <a:t>]</a:t>
          </a:r>
        </a:p>
      </dgm:t>
    </dgm:pt>
    <dgm:pt modelId="{1804E5DF-B3BB-46A6-9B35-7AC7BB9F7E0B}" type="parTrans" cxnId="{2FC20839-AE4B-4ADA-A513-821B49B145C2}">
      <dgm:prSet/>
      <dgm:spPr/>
      <dgm:t>
        <a:bodyPr/>
        <a:lstStyle/>
        <a:p>
          <a:endParaRPr lang="en-IN"/>
        </a:p>
      </dgm:t>
    </dgm:pt>
    <dgm:pt modelId="{F26C85DB-0877-422C-BB07-3145F8A6AA71}" type="sibTrans" cxnId="{2FC20839-AE4B-4ADA-A513-821B49B145C2}">
      <dgm:prSet/>
      <dgm:spPr/>
      <dgm:t>
        <a:bodyPr/>
        <a:lstStyle/>
        <a:p>
          <a:endParaRPr lang="en-IN"/>
        </a:p>
      </dgm:t>
    </dgm:pt>
    <dgm:pt modelId="{44DD9F96-B40F-4294-9382-7D8551D16489}">
      <dgm:prSet custT="1"/>
      <dgm:spPr>
        <a:solidFill>
          <a:schemeClr val="tx2"/>
        </a:solidFill>
      </dgm:spPr>
      <dgm:t>
        <a:bodyPr/>
        <a:lstStyle/>
        <a:p>
          <a:r>
            <a:rPr lang="en-IN" sz="1800" dirty="0"/>
            <a:t>[</a:t>
          </a:r>
          <a:r>
            <a:rPr lang="en-IN" sz="1800" dirty="0" err="1"/>
            <a:t>ngStyle</a:t>
          </a:r>
          <a:r>
            <a:rPr lang="en-IN" sz="1800" dirty="0"/>
            <a:t>]</a:t>
          </a:r>
        </a:p>
      </dgm:t>
    </dgm:pt>
    <dgm:pt modelId="{38F52A08-3ED8-4052-952F-0E453F59D107}" type="parTrans" cxnId="{CBE8DA38-8D63-4861-A259-E062CF28F364}">
      <dgm:prSet/>
      <dgm:spPr/>
      <dgm:t>
        <a:bodyPr/>
        <a:lstStyle/>
        <a:p>
          <a:endParaRPr lang="en-IN"/>
        </a:p>
      </dgm:t>
    </dgm:pt>
    <dgm:pt modelId="{5FFE4D8D-B75B-4882-8272-2A9E0678A43B}" type="sibTrans" cxnId="{CBE8DA38-8D63-4861-A259-E062CF28F364}">
      <dgm:prSet/>
      <dgm:spPr/>
      <dgm:t>
        <a:bodyPr/>
        <a:lstStyle/>
        <a:p>
          <a:endParaRPr lang="en-IN"/>
        </a:p>
      </dgm:t>
    </dgm:pt>
    <dgm:pt modelId="{B6BC90DF-C7F8-4B36-AA6E-9E1350FFABD6}" type="pres">
      <dgm:prSet presAssocID="{940C757A-4E78-4F8D-A6FF-D580A6BCB69A}" presName="hierChild1" presStyleCnt="0">
        <dgm:presLayoutVars>
          <dgm:orgChart val="1"/>
          <dgm:chPref val="1"/>
          <dgm:dir/>
          <dgm:animOne val="branch"/>
          <dgm:animLvl val="lvl"/>
          <dgm:resizeHandles/>
        </dgm:presLayoutVars>
      </dgm:prSet>
      <dgm:spPr/>
    </dgm:pt>
    <dgm:pt modelId="{4631DBFF-1FA4-43E4-B65B-2891B185348D}" type="pres">
      <dgm:prSet presAssocID="{A72048C3-EAEF-4D4E-96BC-1A4158EBDA96}" presName="hierRoot1" presStyleCnt="0">
        <dgm:presLayoutVars>
          <dgm:hierBranch val="init"/>
        </dgm:presLayoutVars>
      </dgm:prSet>
      <dgm:spPr/>
    </dgm:pt>
    <dgm:pt modelId="{6C11C2B2-EACF-4E8B-B67F-7056F8CEECFF}" type="pres">
      <dgm:prSet presAssocID="{A72048C3-EAEF-4D4E-96BC-1A4158EBDA96}" presName="rootComposite1" presStyleCnt="0"/>
      <dgm:spPr/>
    </dgm:pt>
    <dgm:pt modelId="{5BA37FFE-FAC6-4608-B38E-DFC2FBC1DBED}" type="pres">
      <dgm:prSet presAssocID="{A72048C3-EAEF-4D4E-96BC-1A4158EBDA96}" presName="rootText1" presStyleLbl="node0" presStyleIdx="0" presStyleCnt="1" custScaleX="426352" custLinFactNeighborX="8880" custLinFactNeighborY="-12469">
        <dgm:presLayoutVars>
          <dgm:chPref val="3"/>
        </dgm:presLayoutVars>
      </dgm:prSet>
      <dgm:spPr/>
    </dgm:pt>
    <dgm:pt modelId="{EAA1B656-FAB6-4A20-AFC3-1D2DDAA1B399}" type="pres">
      <dgm:prSet presAssocID="{A72048C3-EAEF-4D4E-96BC-1A4158EBDA96}" presName="rootConnector1" presStyleLbl="node1" presStyleIdx="0" presStyleCnt="0"/>
      <dgm:spPr/>
    </dgm:pt>
    <dgm:pt modelId="{51E488E3-CACD-4B22-9992-BFB9516290B8}" type="pres">
      <dgm:prSet presAssocID="{A72048C3-EAEF-4D4E-96BC-1A4158EBDA96}" presName="hierChild2" presStyleCnt="0"/>
      <dgm:spPr/>
    </dgm:pt>
    <dgm:pt modelId="{BC09CC0E-123E-4067-807D-4FD9F1DEFC6C}" type="pres">
      <dgm:prSet presAssocID="{D9513F83-255A-4273-87DC-A7A4BCD2BDD1}" presName="Name37" presStyleLbl="parChTrans1D2" presStyleIdx="0" presStyleCnt="3"/>
      <dgm:spPr/>
    </dgm:pt>
    <dgm:pt modelId="{B64E2F7B-D54C-4514-92EE-30D196D6EE9F}" type="pres">
      <dgm:prSet presAssocID="{B42BFB44-05A7-4FE0-9B83-72D2E6E827DA}" presName="hierRoot2" presStyleCnt="0">
        <dgm:presLayoutVars>
          <dgm:hierBranch val="init"/>
        </dgm:presLayoutVars>
      </dgm:prSet>
      <dgm:spPr/>
    </dgm:pt>
    <dgm:pt modelId="{907D2552-F49F-4CD9-BBD9-DC87426775C3}" type="pres">
      <dgm:prSet presAssocID="{B42BFB44-05A7-4FE0-9B83-72D2E6E827DA}" presName="rootComposite" presStyleCnt="0"/>
      <dgm:spPr/>
    </dgm:pt>
    <dgm:pt modelId="{12154340-6117-47F6-B4B7-CCE85EABC2FF}" type="pres">
      <dgm:prSet presAssocID="{B42BFB44-05A7-4FE0-9B83-72D2E6E827DA}" presName="rootText" presStyleLbl="node2" presStyleIdx="0" presStyleCnt="3" custScaleX="157892" custLinFactNeighborX="-4871" custLinFactNeighborY="34304">
        <dgm:presLayoutVars>
          <dgm:chPref val="3"/>
        </dgm:presLayoutVars>
      </dgm:prSet>
      <dgm:spPr/>
    </dgm:pt>
    <dgm:pt modelId="{DE2C44BD-F3C4-4A75-9AC4-73DB1DEAE320}" type="pres">
      <dgm:prSet presAssocID="{B42BFB44-05A7-4FE0-9B83-72D2E6E827DA}" presName="rootConnector" presStyleLbl="node2" presStyleIdx="0" presStyleCnt="3"/>
      <dgm:spPr/>
    </dgm:pt>
    <dgm:pt modelId="{BB5E3FDA-416C-4F29-B0D5-4B0B7EC97A60}" type="pres">
      <dgm:prSet presAssocID="{B42BFB44-05A7-4FE0-9B83-72D2E6E827DA}" presName="hierChild4" presStyleCnt="0"/>
      <dgm:spPr/>
    </dgm:pt>
    <dgm:pt modelId="{5AB6EC2E-176C-421A-9F22-D97A6DEEC43B}" type="pres">
      <dgm:prSet presAssocID="{6F0618E0-076B-4482-9176-FD2429101D8A}" presName="Name37" presStyleLbl="parChTrans1D3" presStyleIdx="0" presStyleCnt="5"/>
      <dgm:spPr/>
    </dgm:pt>
    <dgm:pt modelId="{5CF7B55D-36B0-44C6-9755-AFBB56184FF9}" type="pres">
      <dgm:prSet presAssocID="{BCAE1088-103A-485F-BC96-3452C06945A0}" presName="hierRoot2" presStyleCnt="0">
        <dgm:presLayoutVars>
          <dgm:hierBranch val="init"/>
        </dgm:presLayoutVars>
      </dgm:prSet>
      <dgm:spPr/>
    </dgm:pt>
    <dgm:pt modelId="{962360DD-0FB3-4930-930D-05642BEF013E}" type="pres">
      <dgm:prSet presAssocID="{BCAE1088-103A-485F-BC96-3452C06945A0}" presName="rootComposite" presStyleCnt="0"/>
      <dgm:spPr/>
    </dgm:pt>
    <dgm:pt modelId="{873E995F-0086-4692-8DB3-575DC88013BA}" type="pres">
      <dgm:prSet presAssocID="{BCAE1088-103A-485F-BC96-3452C06945A0}" presName="rootText" presStyleLbl="node3" presStyleIdx="0" presStyleCnt="5" custLinFactNeighborX="-635" custLinFactNeighborY="58816">
        <dgm:presLayoutVars>
          <dgm:chPref val="3"/>
        </dgm:presLayoutVars>
      </dgm:prSet>
      <dgm:spPr/>
    </dgm:pt>
    <dgm:pt modelId="{7DCE608D-951F-438E-B36C-1B1679C9E567}" type="pres">
      <dgm:prSet presAssocID="{BCAE1088-103A-485F-BC96-3452C06945A0}" presName="rootConnector" presStyleLbl="node3" presStyleIdx="0" presStyleCnt="5"/>
      <dgm:spPr/>
    </dgm:pt>
    <dgm:pt modelId="{7FD9A81D-08A2-417E-B1C5-1874375A059E}" type="pres">
      <dgm:prSet presAssocID="{BCAE1088-103A-485F-BC96-3452C06945A0}" presName="hierChild4" presStyleCnt="0"/>
      <dgm:spPr/>
    </dgm:pt>
    <dgm:pt modelId="{0926B473-4896-4069-AAAB-18084A9F697F}" type="pres">
      <dgm:prSet presAssocID="{BCAE1088-103A-485F-BC96-3452C06945A0}" presName="hierChild5" presStyleCnt="0"/>
      <dgm:spPr/>
    </dgm:pt>
    <dgm:pt modelId="{28A58AF4-AB10-4F68-BB15-2E3A403AE9C9}" type="pres">
      <dgm:prSet presAssocID="{3FCFCFAE-4D03-4CD3-A1B2-56D46FAB4D49}" presName="Name37" presStyleLbl="parChTrans1D3" presStyleIdx="1" presStyleCnt="5"/>
      <dgm:spPr/>
    </dgm:pt>
    <dgm:pt modelId="{700EF5D1-FBC1-4890-BD52-8C4D218AB571}" type="pres">
      <dgm:prSet presAssocID="{AD124909-A980-4884-BC2C-B4C75F023949}" presName="hierRoot2" presStyleCnt="0">
        <dgm:presLayoutVars>
          <dgm:hierBranch val="init"/>
        </dgm:presLayoutVars>
      </dgm:prSet>
      <dgm:spPr/>
    </dgm:pt>
    <dgm:pt modelId="{61B2E24C-417D-4208-84D4-798E6A308961}" type="pres">
      <dgm:prSet presAssocID="{AD124909-A980-4884-BC2C-B4C75F023949}" presName="rootComposite" presStyleCnt="0"/>
      <dgm:spPr/>
    </dgm:pt>
    <dgm:pt modelId="{FF3804A9-AFED-4107-ADB1-69A0810847A6}" type="pres">
      <dgm:prSet presAssocID="{AD124909-A980-4884-BC2C-B4C75F023949}" presName="rootText" presStyleLbl="node3" presStyleIdx="1" presStyleCnt="5" custLinFactNeighborX="-1517" custLinFactNeighborY="76026">
        <dgm:presLayoutVars>
          <dgm:chPref val="3"/>
        </dgm:presLayoutVars>
      </dgm:prSet>
      <dgm:spPr/>
    </dgm:pt>
    <dgm:pt modelId="{9B3D443F-051C-497C-9F3C-473220403BE6}" type="pres">
      <dgm:prSet presAssocID="{AD124909-A980-4884-BC2C-B4C75F023949}" presName="rootConnector" presStyleLbl="node3" presStyleIdx="1" presStyleCnt="5"/>
      <dgm:spPr/>
    </dgm:pt>
    <dgm:pt modelId="{FED1A3A4-91AD-4CEE-943E-E96791084493}" type="pres">
      <dgm:prSet presAssocID="{AD124909-A980-4884-BC2C-B4C75F023949}" presName="hierChild4" presStyleCnt="0"/>
      <dgm:spPr/>
    </dgm:pt>
    <dgm:pt modelId="{282A80A7-4ED7-4671-959E-C16889DA2B2B}" type="pres">
      <dgm:prSet presAssocID="{AD124909-A980-4884-BC2C-B4C75F023949}" presName="hierChild5" presStyleCnt="0"/>
      <dgm:spPr/>
    </dgm:pt>
    <dgm:pt modelId="{6EA61499-59EE-496A-A9DA-84AEC43255BB}" type="pres">
      <dgm:prSet presAssocID="{D93DE07B-BF8C-4EE1-BC90-762DFECC0686}" presName="Name37" presStyleLbl="parChTrans1D3" presStyleIdx="2" presStyleCnt="5"/>
      <dgm:spPr/>
    </dgm:pt>
    <dgm:pt modelId="{0FB3186E-25E9-48E5-8584-8E6084BBCFCD}" type="pres">
      <dgm:prSet presAssocID="{48401CDC-E27D-48CB-AD16-6984E59876BF}" presName="hierRoot2" presStyleCnt="0">
        <dgm:presLayoutVars>
          <dgm:hierBranch val="init"/>
        </dgm:presLayoutVars>
      </dgm:prSet>
      <dgm:spPr/>
    </dgm:pt>
    <dgm:pt modelId="{1F64EAB2-6F84-48B2-93EE-F1F8B928D091}" type="pres">
      <dgm:prSet presAssocID="{48401CDC-E27D-48CB-AD16-6984E59876BF}" presName="rootComposite" presStyleCnt="0"/>
      <dgm:spPr/>
    </dgm:pt>
    <dgm:pt modelId="{ECDC1C00-FBB1-4B29-A33A-DE520C78D540}" type="pres">
      <dgm:prSet presAssocID="{48401CDC-E27D-48CB-AD16-6984E59876BF}" presName="rootText" presStyleLbl="node3" presStyleIdx="2" presStyleCnt="5" custLinFactY="19429" custLinFactNeighborX="2064" custLinFactNeighborY="100000">
        <dgm:presLayoutVars>
          <dgm:chPref val="3"/>
        </dgm:presLayoutVars>
      </dgm:prSet>
      <dgm:spPr/>
    </dgm:pt>
    <dgm:pt modelId="{962701B5-3069-4183-AA32-FDF38B8B7335}" type="pres">
      <dgm:prSet presAssocID="{48401CDC-E27D-48CB-AD16-6984E59876BF}" presName="rootConnector" presStyleLbl="node3" presStyleIdx="2" presStyleCnt="5"/>
      <dgm:spPr/>
    </dgm:pt>
    <dgm:pt modelId="{E4C5A08D-A77C-4BE9-97A1-7F77CC234925}" type="pres">
      <dgm:prSet presAssocID="{48401CDC-E27D-48CB-AD16-6984E59876BF}" presName="hierChild4" presStyleCnt="0"/>
      <dgm:spPr/>
    </dgm:pt>
    <dgm:pt modelId="{74D80535-F7D4-44D2-83E8-99534FFA1516}" type="pres">
      <dgm:prSet presAssocID="{48401CDC-E27D-48CB-AD16-6984E59876BF}" presName="hierChild5" presStyleCnt="0"/>
      <dgm:spPr/>
    </dgm:pt>
    <dgm:pt modelId="{4F712D52-9725-48AF-9191-AD8319573DBF}" type="pres">
      <dgm:prSet presAssocID="{B42BFB44-05A7-4FE0-9B83-72D2E6E827DA}" presName="hierChild5" presStyleCnt="0"/>
      <dgm:spPr/>
    </dgm:pt>
    <dgm:pt modelId="{53CDBF92-0D0C-4A55-9AF8-1CD2AFB80879}" type="pres">
      <dgm:prSet presAssocID="{0DD20059-BE26-4330-B67F-F5CE56C386E4}" presName="Name37" presStyleLbl="parChTrans1D2" presStyleIdx="1" presStyleCnt="3"/>
      <dgm:spPr/>
    </dgm:pt>
    <dgm:pt modelId="{34F5CA42-FC67-40DA-A47F-797A7855FC81}" type="pres">
      <dgm:prSet presAssocID="{31541E82-B874-4F8A-A4A2-687EB93E39FF}" presName="hierRoot2" presStyleCnt="0">
        <dgm:presLayoutVars>
          <dgm:hierBranch val="init"/>
        </dgm:presLayoutVars>
      </dgm:prSet>
      <dgm:spPr/>
    </dgm:pt>
    <dgm:pt modelId="{18CBD6B7-85BB-4FB4-996A-17C84753A3AA}" type="pres">
      <dgm:prSet presAssocID="{31541E82-B874-4F8A-A4A2-687EB93E39FF}" presName="rootComposite" presStyleCnt="0"/>
      <dgm:spPr/>
    </dgm:pt>
    <dgm:pt modelId="{9622C177-879A-40D1-ABC7-72C5B73D69AF}" type="pres">
      <dgm:prSet presAssocID="{31541E82-B874-4F8A-A4A2-687EB93E39FF}" presName="rootText" presStyleLbl="node2" presStyleIdx="1" presStyleCnt="3" custScaleX="180010" custLinFactNeighborX="1" custLinFactNeighborY="36122">
        <dgm:presLayoutVars>
          <dgm:chPref val="3"/>
        </dgm:presLayoutVars>
      </dgm:prSet>
      <dgm:spPr/>
    </dgm:pt>
    <dgm:pt modelId="{243439F7-7686-4FF8-AF44-233B41768890}" type="pres">
      <dgm:prSet presAssocID="{31541E82-B874-4F8A-A4A2-687EB93E39FF}" presName="rootConnector" presStyleLbl="node2" presStyleIdx="1" presStyleCnt="3"/>
      <dgm:spPr/>
    </dgm:pt>
    <dgm:pt modelId="{BB05BE67-1C94-4938-A9DA-87500AA112C0}" type="pres">
      <dgm:prSet presAssocID="{31541E82-B874-4F8A-A4A2-687EB93E39FF}" presName="hierChild4" presStyleCnt="0"/>
      <dgm:spPr/>
    </dgm:pt>
    <dgm:pt modelId="{888F94D1-9047-4B59-A3F4-F67A6A3BC1B9}" type="pres">
      <dgm:prSet presAssocID="{1804E5DF-B3BB-46A6-9B35-7AC7BB9F7E0B}" presName="Name37" presStyleLbl="parChTrans1D3" presStyleIdx="3" presStyleCnt="5"/>
      <dgm:spPr/>
    </dgm:pt>
    <dgm:pt modelId="{2DFAAF18-CFE3-47EE-8922-38B4586113DB}" type="pres">
      <dgm:prSet presAssocID="{095DFCB9-5472-4C1C-AC5F-8DBCE4504ABE}" presName="hierRoot2" presStyleCnt="0">
        <dgm:presLayoutVars>
          <dgm:hierBranch val="init"/>
        </dgm:presLayoutVars>
      </dgm:prSet>
      <dgm:spPr/>
    </dgm:pt>
    <dgm:pt modelId="{C8C96279-26F0-478F-8BAD-5EDD1962373B}" type="pres">
      <dgm:prSet presAssocID="{095DFCB9-5472-4C1C-AC5F-8DBCE4504ABE}" presName="rootComposite" presStyleCnt="0"/>
      <dgm:spPr/>
    </dgm:pt>
    <dgm:pt modelId="{7D99B4F8-9AE7-4C5C-8A0F-85830629B5D1}" type="pres">
      <dgm:prSet presAssocID="{095DFCB9-5472-4C1C-AC5F-8DBCE4504ABE}" presName="rootText" presStyleLbl="node3" presStyleIdx="3" presStyleCnt="5" custLinFactNeighborY="58816">
        <dgm:presLayoutVars>
          <dgm:chPref val="3"/>
        </dgm:presLayoutVars>
      </dgm:prSet>
      <dgm:spPr/>
    </dgm:pt>
    <dgm:pt modelId="{75CC88C7-2974-41F9-ACB8-5DAC1ED0ED02}" type="pres">
      <dgm:prSet presAssocID="{095DFCB9-5472-4C1C-AC5F-8DBCE4504ABE}" presName="rootConnector" presStyleLbl="node3" presStyleIdx="3" presStyleCnt="5"/>
      <dgm:spPr/>
    </dgm:pt>
    <dgm:pt modelId="{24C9FCD2-0DF5-4925-8E63-5E3B6F0BDB6F}" type="pres">
      <dgm:prSet presAssocID="{095DFCB9-5472-4C1C-AC5F-8DBCE4504ABE}" presName="hierChild4" presStyleCnt="0"/>
      <dgm:spPr/>
    </dgm:pt>
    <dgm:pt modelId="{6E692AE2-A545-4765-998D-45B430A8D3EB}" type="pres">
      <dgm:prSet presAssocID="{095DFCB9-5472-4C1C-AC5F-8DBCE4504ABE}" presName="hierChild5" presStyleCnt="0"/>
      <dgm:spPr/>
    </dgm:pt>
    <dgm:pt modelId="{181A4BE6-4C54-41B3-8A48-B0385E6D3331}" type="pres">
      <dgm:prSet presAssocID="{38F52A08-3ED8-4052-952F-0E453F59D107}" presName="Name37" presStyleLbl="parChTrans1D3" presStyleIdx="4" presStyleCnt="5"/>
      <dgm:spPr/>
    </dgm:pt>
    <dgm:pt modelId="{6D02FD38-FBFF-4F4E-A702-3589EB362CB4}" type="pres">
      <dgm:prSet presAssocID="{44DD9F96-B40F-4294-9382-7D8551D16489}" presName="hierRoot2" presStyleCnt="0">
        <dgm:presLayoutVars>
          <dgm:hierBranch val="init"/>
        </dgm:presLayoutVars>
      </dgm:prSet>
      <dgm:spPr/>
    </dgm:pt>
    <dgm:pt modelId="{38050723-1587-4464-BA04-45BF6E3DB508}" type="pres">
      <dgm:prSet presAssocID="{44DD9F96-B40F-4294-9382-7D8551D16489}" presName="rootComposite" presStyleCnt="0"/>
      <dgm:spPr/>
    </dgm:pt>
    <dgm:pt modelId="{8291174D-0928-4D28-9BCA-0725705B9DA5}" type="pres">
      <dgm:prSet presAssocID="{44DD9F96-B40F-4294-9382-7D8551D16489}" presName="rootText" presStyleLbl="node3" presStyleIdx="4" presStyleCnt="5" custLinFactNeighborY="75254">
        <dgm:presLayoutVars>
          <dgm:chPref val="3"/>
        </dgm:presLayoutVars>
      </dgm:prSet>
      <dgm:spPr/>
    </dgm:pt>
    <dgm:pt modelId="{55DAC5CC-F7E5-4B16-B910-28CAFD02FCC7}" type="pres">
      <dgm:prSet presAssocID="{44DD9F96-B40F-4294-9382-7D8551D16489}" presName="rootConnector" presStyleLbl="node3" presStyleIdx="4" presStyleCnt="5"/>
      <dgm:spPr/>
    </dgm:pt>
    <dgm:pt modelId="{7E6D2AEC-2727-4510-8BC1-19DAE9D3ECF9}" type="pres">
      <dgm:prSet presAssocID="{44DD9F96-B40F-4294-9382-7D8551D16489}" presName="hierChild4" presStyleCnt="0"/>
      <dgm:spPr/>
    </dgm:pt>
    <dgm:pt modelId="{8CD54C02-EB92-4080-A051-948639F029B3}" type="pres">
      <dgm:prSet presAssocID="{44DD9F96-B40F-4294-9382-7D8551D16489}" presName="hierChild5" presStyleCnt="0"/>
      <dgm:spPr/>
    </dgm:pt>
    <dgm:pt modelId="{1A197B38-48FA-4BB9-970E-24BA7375FEBB}" type="pres">
      <dgm:prSet presAssocID="{31541E82-B874-4F8A-A4A2-687EB93E39FF}" presName="hierChild5" presStyleCnt="0"/>
      <dgm:spPr/>
    </dgm:pt>
    <dgm:pt modelId="{5DA96B27-6A6C-4E3C-9F95-DE388C38849C}" type="pres">
      <dgm:prSet presAssocID="{3E4232F1-0D60-4994-A6DA-D5FBC1C81AD5}" presName="Name37" presStyleLbl="parChTrans1D2" presStyleIdx="2" presStyleCnt="3"/>
      <dgm:spPr/>
    </dgm:pt>
    <dgm:pt modelId="{9981B789-8F1A-47BC-8DE3-B4808ADE663C}" type="pres">
      <dgm:prSet presAssocID="{81099E1B-EF69-40C4-A439-FBC5E68D11AB}" presName="hierRoot2" presStyleCnt="0">
        <dgm:presLayoutVars>
          <dgm:hierBranch val="init"/>
        </dgm:presLayoutVars>
      </dgm:prSet>
      <dgm:spPr/>
    </dgm:pt>
    <dgm:pt modelId="{BFA62CA4-ED05-49BA-9DEC-F5A75BF7FBBB}" type="pres">
      <dgm:prSet presAssocID="{81099E1B-EF69-40C4-A439-FBC5E68D11AB}" presName="rootComposite" presStyleCnt="0"/>
      <dgm:spPr/>
    </dgm:pt>
    <dgm:pt modelId="{80A0AD2D-F4EA-4677-A493-B7C853FD16D4}" type="pres">
      <dgm:prSet presAssocID="{81099E1B-EF69-40C4-A439-FBC5E68D11AB}" presName="rootText" presStyleLbl="node2" presStyleIdx="2" presStyleCnt="3" custScaleX="142002" custLinFactNeighborX="-4159" custLinFactNeighborY="31463">
        <dgm:presLayoutVars>
          <dgm:chPref val="3"/>
        </dgm:presLayoutVars>
      </dgm:prSet>
      <dgm:spPr/>
    </dgm:pt>
    <dgm:pt modelId="{A70294EE-A3FB-414E-8633-5DFEEB972A14}" type="pres">
      <dgm:prSet presAssocID="{81099E1B-EF69-40C4-A439-FBC5E68D11AB}" presName="rootConnector" presStyleLbl="node2" presStyleIdx="2" presStyleCnt="3"/>
      <dgm:spPr/>
    </dgm:pt>
    <dgm:pt modelId="{824928DC-E7B3-45F8-9F0C-0527323B280E}" type="pres">
      <dgm:prSet presAssocID="{81099E1B-EF69-40C4-A439-FBC5E68D11AB}" presName="hierChild4" presStyleCnt="0"/>
      <dgm:spPr/>
    </dgm:pt>
    <dgm:pt modelId="{E3D70619-0BC2-4D1C-9973-F563C8AD678A}" type="pres">
      <dgm:prSet presAssocID="{81099E1B-EF69-40C4-A439-FBC5E68D11AB}" presName="hierChild5" presStyleCnt="0"/>
      <dgm:spPr/>
    </dgm:pt>
    <dgm:pt modelId="{6526CC2D-657D-4E63-8100-E8E9D8768401}" type="pres">
      <dgm:prSet presAssocID="{A72048C3-EAEF-4D4E-96BC-1A4158EBDA96}" presName="hierChild3" presStyleCnt="0"/>
      <dgm:spPr/>
    </dgm:pt>
  </dgm:ptLst>
  <dgm:cxnLst>
    <dgm:cxn modelId="{796D3C02-86E1-4B50-A4F3-AF2D30871BAD}" srcId="{940C757A-4E78-4F8D-A6FF-D580A6BCB69A}" destId="{A72048C3-EAEF-4D4E-96BC-1A4158EBDA96}" srcOrd="0" destOrd="0" parTransId="{4125D457-CDF2-40D8-9602-0880BBA46B85}" sibTransId="{FEF637FA-EB52-41D5-A555-F5F0E22C5D5C}"/>
    <dgm:cxn modelId="{95BC3F03-DCCC-4CB9-9DAA-DB7492072294}" type="presOf" srcId="{48401CDC-E27D-48CB-AD16-6984E59876BF}" destId="{ECDC1C00-FBB1-4B29-A33A-DE520C78D540}" srcOrd="0" destOrd="0" presId="urn:microsoft.com/office/officeart/2005/8/layout/orgChart1"/>
    <dgm:cxn modelId="{2BE00D0C-7C9E-43D2-AA21-CB31F65A3A27}" type="presOf" srcId="{D93DE07B-BF8C-4EE1-BC90-762DFECC0686}" destId="{6EA61499-59EE-496A-A9DA-84AEC43255BB}" srcOrd="0" destOrd="0" presId="urn:microsoft.com/office/officeart/2005/8/layout/orgChart1"/>
    <dgm:cxn modelId="{20CE7E13-068F-4531-A150-6D0483B78A25}" type="presOf" srcId="{44DD9F96-B40F-4294-9382-7D8551D16489}" destId="{8291174D-0928-4D28-9BCA-0725705B9DA5}" srcOrd="0" destOrd="0" presId="urn:microsoft.com/office/officeart/2005/8/layout/orgChart1"/>
    <dgm:cxn modelId="{9C889518-79F8-486C-BBCD-BF5252123E9C}" srcId="{B42BFB44-05A7-4FE0-9B83-72D2E6E827DA}" destId="{BCAE1088-103A-485F-BC96-3452C06945A0}" srcOrd="0" destOrd="0" parTransId="{6F0618E0-076B-4482-9176-FD2429101D8A}" sibTransId="{7F3CF7B5-84A9-462C-8F06-CD44C29460E0}"/>
    <dgm:cxn modelId="{7F66F91A-E2DC-4DFA-A9B1-F2DCCCE734DC}" type="presOf" srcId="{BCAE1088-103A-485F-BC96-3452C06945A0}" destId="{873E995F-0086-4692-8DB3-575DC88013BA}" srcOrd="0" destOrd="0" presId="urn:microsoft.com/office/officeart/2005/8/layout/orgChart1"/>
    <dgm:cxn modelId="{5E1AD01E-D312-4BEB-A14B-8D4CD74B8B6A}" type="presOf" srcId="{940C757A-4E78-4F8D-A6FF-D580A6BCB69A}" destId="{B6BC90DF-C7F8-4B36-AA6E-9E1350FFABD6}" srcOrd="0" destOrd="0" presId="urn:microsoft.com/office/officeart/2005/8/layout/orgChart1"/>
    <dgm:cxn modelId="{59F9F824-484B-4EFC-B5E1-E43A4F041522}" type="presOf" srcId="{A72048C3-EAEF-4D4E-96BC-1A4158EBDA96}" destId="{5BA37FFE-FAC6-4608-B38E-DFC2FBC1DBED}" srcOrd="0" destOrd="0" presId="urn:microsoft.com/office/officeart/2005/8/layout/orgChart1"/>
    <dgm:cxn modelId="{CAE22436-B8AA-424D-919A-543E4EF7CDAF}" type="presOf" srcId="{81099E1B-EF69-40C4-A439-FBC5E68D11AB}" destId="{A70294EE-A3FB-414E-8633-5DFEEB972A14}" srcOrd="1" destOrd="0" presId="urn:microsoft.com/office/officeart/2005/8/layout/orgChart1"/>
    <dgm:cxn modelId="{CBE8DA38-8D63-4861-A259-E062CF28F364}" srcId="{31541E82-B874-4F8A-A4A2-687EB93E39FF}" destId="{44DD9F96-B40F-4294-9382-7D8551D16489}" srcOrd="1" destOrd="0" parTransId="{38F52A08-3ED8-4052-952F-0E453F59D107}" sibTransId="{5FFE4D8D-B75B-4882-8272-2A9E0678A43B}"/>
    <dgm:cxn modelId="{2FC20839-AE4B-4ADA-A513-821B49B145C2}" srcId="{31541E82-B874-4F8A-A4A2-687EB93E39FF}" destId="{095DFCB9-5472-4C1C-AC5F-8DBCE4504ABE}" srcOrd="0" destOrd="0" parTransId="{1804E5DF-B3BB-46A6-9B35-7AC7BB9F7E0B}" sibTransId="{F26C85DB-0877-422C-BB07-3145F8A6AA71}"/>
    <dgm:cxn modelId="{D40F8A3C-A968-4F08-8572-F7229F3BFF90}" type="presOf" srcId="{48401CDC-E27D-48CB-AD16-6984E59876BF}" destId="{962701B5-3069-4183-AA32-FDF38B8B7335}" srcOrd="1" destOrd="0" presId="urn:microsoft.com/office/officeart/2005/8/layout/orgChart1"/>
    <dgm:cxn modelId="{4E00D35D-AABB-4FF4-A948-3A5EB9B2CFC2}" type="presOf" srcId="{3E4232F1-0D60-4994-A6DA-D5FBC1C81AD5}" destId="{5DA96B27-6A6C-4E3C-9F95-DE388C38849C}" srcOrd="0" destOrd="0" presId="urn:microsoft.com/office/officeart/2005/8/layout/orgChart1"/>
    <dgm:cxn modelId="{C688C05E-F1A9-481A-B2BC-3BB83E724716}" srcId="{B42BFB44-05A7-4FE0-9B83-72D2E6E827DA}" destId="{AD124909-A980-4884-BC2C-B4C75F023949}" srcOrd="1" destOrd="0" parTransId="{3FCFCFAE-4D03-4CD3-A1B2-56D46FAB4D49}" sibTransId="{F94E31EF-2D4A-493C-AE41-3178C373BCE2}"/>
    <dgm:cxn modelId="{8165FC46-82E2-4534-8488-8DBB367C16A5}" type="presOf" srcId="{A72048C3-EAEF-4D4E-96BC-1A4158EBDA96}" destId="{EAA1B656-FAB6-4A20-AFC3-1D2DDAA1B399}" srcOrd="1" destOrd="0" presId="urn:microsoft.com/office/officeart/2005/8/layout/orgChart1"/>
    <dgm:cxn modelId="{E8D0DE67-A894-4F7F-94A9-07D218AC137B}" srcId="{A72048C3-EAEF-4D4E-96BC-1A4158EBDA96}" destId="{B42BFB44-05A7-4FE0-9B83-72D2E6E827DA}" srcOrd="0" destOrd="0" parTransId="{D9513F83-255A-4273-87DC-A7A4BCD2BDD1}" sibTransId="{1F4B7746-E9A9-438A-A616-44EE9BABB8A3}"/>
    <dgm:cxn modelId="{6098D968-075B-481F-8533-A86CC482DB1F}" type="presOf" srcId="{0DD20059-BE26-4330-B67F-F5CE56C386E4}" destId="{53CDBF92-0D0C-4A55-9AF8-1CD2AFB80879}" srcOrd="0" destOrd="0" presId="urn:microsoft.com/office/officeart/2005/8/layout/orgChart1"/>
    <dgm:cxn modelId="{3ECE894E-A7DE-477B-8777-839C4C5F2960}" srcId="{A72048C3-EAEF-4D4E-96BC-1A4158EBDA96}" destId="{81099E1B-EF69-40C4-A439-FBC5E68D11AB}" srcOrd="2" destOrd="0" parTransId="{3E4232F1-0D60-4994-A6DA-D5FBC1C81AD5}" sibTransId="{C5769965-46D0-48B0-BD53-5CC9909D75F0}"/>
    <dgm:cxn modelId="{295C3B7D-B469-467C-9CFD-35984AE26070}" type="presOf" srcId="{AD124909-A980-4884-BC2C-B4C75F023949}" destId="{9B3D443F-051C-497C-9F3C-473220403BE6}" srcOrd="1" destOrd="0" presId="urn:microsoft.com/office/officeart/2005/8/layout/orgChart1"/>
    <dgm:cxn modelId="{646A3B80-008E-45D3-8E10-DFFB6049A88A}" type="presOf" srcId="{3FCFCFAE-4D03-4CD3-A1B2-56D46FAB4D49}" destId="{28A58AF4-AB10-4F68-BB15-2E3A403AE9C9}" srcOrd="0" destOrd="0" presId="urn:microsoft.com/office/officeart/2005/8/layout/orgChart1"/>
    <dgm:cxn modelId="{E5E0A684-8BA5-49B1-A2C4-D5F592FDA241}" type="presOf" srcId="{B42BFB44-05A7-4FE0-9B83-72D2E6E827DA}" destId="{DE2C44BD-F3C4-4A75-9AC4-73DB1DEAE320}" srcOrd="1" destOrd="0" presId="urn:microsoft.com/office/officeart/2005/8/layout/orgChart1"/>
    <dgm:cxn modelId="{10E7D793-64B8-4208-857B-FF719EF44D95}" type="presOf" srcId="{38F52A08-3ED8-4052-952F-0E453F59D107}" destId="{181A4BE6-4C54-41B3-8A48-B0385E6D3331}" srcOrd="0" destOrd="0" presId="urn:microsoft.com/office/officeart/2005/8/layout/orgChart1"/>
    <dgm:cxn modelId="{AEDA1197-3E52-40D9-8169-FEE6B65C50ED}" type="presOf" srcId="{81099E1B-EF69-40C4-A439-FBC5E68D11AB}" destId="{80A0AD2D-F4EA-4677-A493-B7C853FD16D4}" srcOrd="0" destOrd="0" presId="urn:microsoft.com/office/officeart/2005/8/layout/orgChart1"/>
    <dgm:cxn modelId="{016072A0-A1F0-4411-967F-279365CE17D5}" type="presOf" srcId="{31541E82-B874-4F8A-A4A2-687EB93E39FF}" destId="{9622C177-879A-40D1-ABC7-72C5B73D69AF}" srcOrd="0" destOrd="0" presId="urn:microsoft.com/office/officeart/2005/8/layout/orgChart1"/>
    <dgm:cxn modelId="{D63918A1-9574-4FC2-A7B0-3F89AECCD749}" type="presOf" srcId="{095DFCB9-5472-4C1C-AC5F-8DBCE4504ABE}" destId="{7D99B4F8-9AE7-4C5C-8A0F-85830629B5D1}" srcOrd="0" destOrd="0" presId="urn:microsoft.com/office/officeart/2005/8/layout/orgChart1"/>
    <dgm:cxn modelId="{5669A3A2-16D7-4F0B-B82C-0FCAFECAD031}" type="presOf" srcId="{31541E82-B874-4F8A-A4A2-687EB93E39FF}" destId="{243439F7-7686-4FF8-AF44-233B41768890}" srcOrd="1" destOrd="0" presId="urn:microsoft.com/office/officeart/2005/8/layout/orgChart1"/>
    <dgm:cxn modelId="{8158E8A3-78A4-46C2-A9FB-1A42E4401751}" type="presOf" srcId="{BCAE1088-103A-485F-BC96-3452C06945A0}" destId="{7DCE608D-951F-438E-B36C-1B1679C9E567}" srcOrd="1" destOrd="0" presId="urn:microsoft.com/office/officeart/2005/8/layout/orgChart1"/>
    <dgm:cxn modelId="{50578FA4-DCE5-4AA6-AA04-ACBF2BCFE55F}" srcId="{B42BFB44-05A7-4FE0-9B83-72D2E6E827DA}" destId="{48401CDC-E27D-48CB-AD16-6984E59876BF}" srcOrd="2" destOrd="0" parTransId="{D93DE07B-BF8C-4EE1-BC90-762DFECC0686}" sibTransId="{3C7D5F9B-76B2-45E2-A43E-BD5571EC209F}"/>
    <dgm:cxn modelId="{DFBA2AAA-786D-4227-BDF5-09D12610BF1D}" type="presOf" srcId="{1804E5DF-B3BB-46A6-9B35-7AC7BB9F7E0B}" destId="{888F94D1-9047-4B59-A3F4-F67A6A3BC1B9}" srcOrd="0" destOrd="0" presId="urn:microsoft.com/office/officeart/2005/8/layout/orgChart1"/>
    <dgm:cxn modelId="{BDC4E6AF-13F1-44CA-AF66-176ECE3CF26C}" type="presOf" srcId="{AD124909-A980-4884-BC2C-B4C75F023949}" destId="{FF3804A9-AFED-4107-ADB1-69A0810847A6}" srcOrd="0" destOrd="0" presId="urn:microsoft.com/office/officeart/2005/8/layout/orgChart1"/>
    <dgm:cxn modelId="{A8FA3BC5-EADA-441D-974A-CB187AB8EBC7}" type="presOf" srcId="{44DD9F96-B40F-4294-9382-7D8551D16489}" destId="{55DAC5CC-F7E5-4B16-B910-28CAFD02FCC7}" srcOrd="1" destOrd="0" presId="urn:microsoft.com/office/officeart/2005/8/layout/orgChart1"/>
    <dgm:cxn modelId="{82BBE9C8-EFD7-4402-A7EA-4255B5AC040C}" type="presOf" srcId="{6F0618E0-076B-4482-9176-FD2429101D8A}" destId="{5AB6EC2E-176C-421A-9F22-D97A6DEEC43B}" srcOrd="0" destOrd="0" presId="urn:microsoft.com/office/officeart/2005/8/layout/orgChart1"/>
    <dgm:cxn modelId="{69C267CD-FFFD-4067-B2A4-89EA854CA11B}" type="presOf" srcId="{095DFCB9-5472-4C1C-AC5F-8DBCE4504ABE}" destId="{75CC88C7-2974-41F9-ACB8-5DAC1ED0ED02}" srcOrd="1" destOrd="0" presId="urn:microsoft.com/office/officeart/2005/8/layout/orgChart1"/>
    <dgm:cxn modelId="{8F4F9FD7-9592-493E-97C0-D517B5AA64FD}" srcId="{A72048C3-EAEF-4D4E-96BC-1A4158EBDA96}" destId="{31541E82-B874-4F8A-A4A2-687EB93E39FF}" srcOrd="1" destOrd="0" parTransId="{0DD20059-BE26-4330-B67F-F5CE56C386E4}" sibTransId="{BFF9FF62-BE12-4300-A499-F49B1694A562}"/>
    <dgm:cxn modelId="{AB367FDE-D457-4F72-ADCC-7A8D2D1E19E6}" type="presOf" srcId="{B42BFB44-05A7-4FE0-9B83-72D2E6E827DA}" destId="{12154340-6117-47F6-B4B7-CCE85EABC2FF}" srcOrd="0" destOrd="0" presId="urn:microsoft.com/office/officeart/2005/8/layout/orgChart1"/>
    <dgm:cxn modelId="{36FDC6E8-423D-4673-B9B1-2C778E32FEF6}" type="presOf" srcId="{D9513F83-255A-4273-87DC-A7A4BCD2BDD1}" destId="{BC09CC0E-123E-4067-807D-4FD9F1DEFC6C}" srcOrd="0" destOrd="0" presId="urn:microsoft.com/office/officeart/2005/8/layout/orgChart1"/>
    <dgm:cxn modelId="{D5385772-5657-4E44-989D-D4965C2E7E1B}" type="presParOf" srcId="{B6BC90DF-C7F8-4B36-AA6E-9E1350FFABD6}" destId="{4631DBFF-1FA4-43E4-B65B-2891B185348D}" srcOrd="0" destOrd="0" presId="urn:microsoft.com/office/officeart/2005/8/layout/orgChart1"/>
    <dgm:cxn modelId="{AC246E91-706D-4912-ABDB-F0A63D7B81C1}" type="presParOf" srcId="{4631DBFF-1FA4-43E4-B65B-2891B185348D}" destId="{6C11C2B2-EACF-4E8B-B67F-7056F8CEECFF}" srcOrd="0" destOrd="0" presId="urn:microsoft.com/office/officeart/2005/8/layout/orgChart1"/>
    <dgm:cxn modelId="{04E17DE5-83DE-4795-A353-E76EBD2AB780}" type="presParOf" srcId="{6C11C2B2-EACF-4E8B-B67F-7056F8CEECFF}" destId="{5BA37FFE-FAC6-4608-B38E-DFC2FBC1DBED}" srcOrd="0" destOrd="0" presId="urn:microsoft.com/office/officeart/2005/8/layout/orgChart1"/>
    <dgm:cxn modelId="{8F4998DC-5F91-4536-A24B-36E839032432}" type="presParOf" srcId="{6C11C2B2-EACF-4E8B-B67F-7056F8CEECFF}" destId="{EAA1B656-FAB6-4A20-AFC3-1D2DDAA1B399}" srcOrd="1" destOrd="0" presId="urn:microsoft.com/office/officeart/2005/8/layout/orgChart1"/>
    <dgm:cxn modelId="{8174257B-25C3-43EA-8DF0-9902DCD5DDA7}" type="presParOf" srcId="{4631DBFF-1FA4-43E4-B65B-2891B185348D}" destId="{51E488E3-CACD-4B22-9992-BFB9516290B8}" srcOrd="1" destOrd="0" presId="urn:microsoft.com/office/officeart/2005/8/layout/orgChart1"/>
    <dgm:cxn modelId="{DF3C03CD-049E-4F93-B54B-D12AD1A5AC31}" type="presParOf" srcId="{51E488E3-CACD-4B22-9992-BFB9516290B8}" destId="{BC09CC0E-123E-4067-807D-4FD9F1DEFC6C}" srcOrd="0" destOrd="0" presId="urn:microsoft.com/office/officeart/2005/8/layout/orgChart1"/>
    <dgm:cxn modelId="{4C61C6C4-1B1B-4F8C-9248-51CE0598C774}" type="presParOf" srcId="{51E488E3-CACD-4B22-9992-BFB9516290B8}" destId="{B64E2F7B-D54C-4514-92EE-30D196D6EE9F}" srcOrd="1" destOrd="0" presId="urn:microsoft.com/office/officeart/2005/8/layout/orgChart1"/>
    <dgm:cxn modelId="{A5D44770-93D5-4184-9F29-9D3E0B10D8A1}" type="presParOf" srcId="{B64E2F7B-D54C-4514-92EE-30D196D6EE9F}" destId="{907D2552-F49F-4CD9-BBD9-DC87426775C3}" srcOrd="0" destOrd="0" presId="urn:microsoft.com/office/officeart/2005/8/layout/orgChart1"/>
    <dgm:cxn modelId="{A694E126-FB52-441E-90C4-C2B5474ACB1B}" type="presParOf" srcId="{907D2552-F49F-4CD9-BBD9-DC87426775C3}" destId="{12154340-6117-47F6-B4B7-CCE85EABC2FF}" srcOrd="0" destOrd="0" presId="urn:microsoft.com/office/officeart/2005/8/layout/orgChart1"/>
    <dgm:cxn modelId="{65CADDC0-E0D0-41B0-87C6-D92F269C4504}" type="presParOf" srcId="{907D2552-F49F-4CD9-BBD9-DC87426775C3}" destId="{DE2C44BD-F3C4-4A75-9AC4-73DB1DEAE320}" srcOrd="1" destOrd="0" presId="urn:microsoft.com/office/officeart/2005/8/layout/orgChart1"/>
    <dgm:cxn modelId="{FF160EB0-9B90-4CBF-8207-C8C62FCB6189}" type="presParOf" srcId="{B64E2F7B-D54C-4514-92EE-30D196D6EE9F}" destId="{BB5E3FDA-416C-4F29-B0D5-4B0B7EC97A60}" srcOrd="1" destOrd="0" presId="urn:microsoft.com/office/officeart/2005/8/layout/orgChart1"/>
    <dgm:cxn modelId="{5AC3B4F0-DA44-49A1-8715-555C5BC9C8D3}" type="presParOf" srcId="{BB5E3FDA-416C-4F29-B0D5-4B0B7EC97A60}" destId="{5AB6EC2E-176C-421A-9F22-D97A6DEEC43B}" srcOrd="0" destOrd="0" presId="urn:microsoft.com/office/officeart/2005/8/layout/orgChart1"/>
    <dgm:cxn modelId="{E009E21B-F09B-4F9E-A24C-DF5854AAA1C8}" type="presParOf" srcId="{BB5E3FDA-416C-4F29-B0D5-4B0B7EC97A60}" destId="{5CF7B55D-36B0-44C6-9755-AFBB56184FF9}" srcOrd="1" destOrd="0" presId="urn:microsoft.com/office/officeart/2005/8/layout/orgChart1"/>
    <dgm:cxn modelId="{6E1EEBA0-4CE5-4D54-A860-8E936AA5218F}" type="presParOf" srcId="{5CF7B55D-36B0-44C6-9755-AFBB56184FF9}" destId="{962360DD-0FB3-4930-930D-05642BEF013E}" srcOrd="0" destOrd="0" presId="urn:microsoft.com/office/officeart/2005/8/layout/orgChart1"/>
    <dgm:cxn modelId="{70AAA70F-F11C-4420-8D1B-89224DE11EE2}" type="presParOf" srcId="{962360DD-0FB3-4930-930D-05642BEF013E}" destId="{873E995F-0086-4692-8DB3-575DC88013BA}" srcOrd="0" destOrd="0" presId="urn:microsoft.com/office/officeart/2005/8/layout/orgChart1"/>
    <dgm:cxn modelId="{A8529AD5-6F57-42E0-BEED-9246FA953944}" type="presParOf" srcId="{962360DD-0FB3-4930-930D-05642BEF013E}" destId="{7DCE608D-951F-438E-B36C-1B1679C9E567}" srcOrd="1" destOrd="0" presId="urn:microsoft.com/office/officeart/2005/8/layout/orgChart1"/>
    <dgm:cxn modelId="{67CEF9B2-5E46-4010-8C6D-C7ED1381B2E7}" type="presParOf" srcId="{5CF7B55D-36B0-44C6-9755-AFBB56184FF9}" destId="{7FD9A81D-08A2-417E-B1C5-1874375A059E}" srcOrd="1" destOrd="0" presId="urn:microsoft.com/office/officeart/2005/8/layout/orgChart1"/>
    <dgm:cxn modelId="{FBD81593-2473-42CD-9F31-1740309219E9}" type="presParOf" srcId="{5CF7B55D-36B0-44C6-9755-AFBB56184FF9}" destId="{0926B473-4896-4069-AAAB-18084A9F697F}" srcOrd="2" destOrd="0" presId="urn:microsoft.com/office/officeart/2005/8/layout/orgChart1"/>
    <dgm:cxn modelId="{9E6B5A66-DEA0-4195-8AD5-05318EB285F4}" type="presParOf" srcId="{BB5E3FDA-416C-4F29-B0D5-4B0B7EC97A60}" destId="{28A58AF4-AB10-4F68-BB15-2E3A403AE9C9}" srcOrd="2" destOrd="0" presId="urn:microsoft.com/office/officeart/2005/8/layout/orgChart1"/>
    <dgm:cxn modelId="{3316DDD1-5F3C-4230-862A-CCB4FB6AAD85}" type="presParOf" srcId="{BB5E3FDA-416C-4F29-B0D5-4B0B7EC97A60}" destId="{700EF5D1-FBC1-4890-BD52-8C4D218AB571}" srcOrd="3" destOrd="0" presId="urn:microsoft.com/office/officeart/2005/8/layout/orgChart1"/>
    <dgm:cxn modelId="{5D927F20-1494-4BCB-9F74-4940E5B25740}" type="presParOf" srcId="{700EF5D1-FBC1-4890-BD52-8C4D218AB571}" destId="{61B2E24C-417D-4208-84D4-798E6A308961}" srcOrd="0" destOrd="0" presId="urn:microsoft.com/office/officeart/2005/8/layout/orgChart1"/>
    <dgm:cxn modelId="{1971DF1A-9C4B-4502-AB03-F4AC1A48B341}" type="presParOf" srcId="{61B2E24C-417D-4208-84D4-798E6A308961}" destId="{FF3804A9-AFED-4107-ADB1-69A0810847A6}" srcOrd="0" destOrd="0" presId="urn:microsoft.com/office/officeart/2005/8/layout/orgChart1"/>
    <dgm:cxn modelId="{B4EBD158-0ECE-4D33-BD66-C355AEB08F13}" type="presParOf" srcId="{61B2E24C-417D-4208-84D4-798E6A308961}" destId="{9B3D443F-051C-497C-9F3C-473220403BE6}" srcOrd="1" destOrd="0" presId="urn:microsoft.com/office/officeart/2005/8/layout/orgChart1"/>
    <dgm:cxn modelId="{CB6DA72B-B88A-4ABF-A193-78D6350A5C7C}" type="presParOf" srcId="{700EF5D1-FBC1-4890-BD52-8C4D218AB571}" destId="{FED1A3A4-91AD-4CEE-943E-E96791084493}" srcOrd="1" destOrd="0" presId="urn:microsoft.com/office/officeart/2005/8/layout/orgChart1"/>
    <dgm:cxn modelId="{94D01827-1229-4C04-953F-78CF9AB4347B}" type="presParOf" srcId="{700EF5D1-FBC1-4890-BD52-8C4D218AB571}" destId="{282A80A7-4ED7-4671-959E-C16889DA2B2B}" srcOrd="2" destOrd="0" presId="urn:microsoft.com/office/officeart/2005/8/layout/orgChart1"/>
    <dgm:cxn modelId="{1565B232-47A4-4D63-A7CC-081D8BCB0B15}" type="presParOf" srcId="{BB5E3FDA-416C-4F29-B0D5-4B0B7EC97A60}" destId="{6EA61499-59EE-496A-A9DA-84AEC43255BB}" srcOrd="4" destOrd="0" presId="urn:microsoft.com/office/officeart/2005/8/layout/orgChart1"/>
    <dgm:cxn modelId="{32C85D97-752D-4B91-BFB0-31208FDE8267}" type="presParOf" srcId="{BB5E3FDA-416C-4F29-B0D5-4B0B7EC97A60}" destId="{0FB3186E-25E9-48E5-8584-8E6084BBCFCD}" srcOrd="5" destOrd="0" presId="urn:microsoft.com/office/officeart/2005/8/layout/orgChart1"/>
    <dgm:cxn modelId="{C9703D0B-7935-4091-814C-796CF1469445}" type="presParOf" srcId="{0FB3186E-25E9-48E5-8584-8E6084BBCFCD}" destId="{1F64EAB2-6F84-48B2-93EE-F1F8B928D091}" srcOrd="0" destOrd="0" presId="urn:microsoft.com/office/officeart/2005/8/layout/orgChart1"/>
    <dgm:cxn modelId="{B471FCFF-93DF-4314-9D0B-66C4866540CB}" type="presParOf" srcId="{1F64EAB2-6F84-48B2-93EE-F1F8B928D091}" destId="{ECDC1C00-FBB1-4B29-A33A-DE520C78D540}" srcOrd="0" destOrd="0" presId="urn:microsoft.com/office/officeart/2005/8/layout/orgChart1"/>
    <dgm:cxn modelId="{AB4AD8A9-0867-4F36-9289-C37B3AC40C38}" type="presParOf" srcId="{1F64EAB2-6F84-48B2-93EE-F1F8B928D091}" destId="{962701B5-3069-4183-AA32-FDF38B8B7335}" srcOrd="1" destOrd="0" presId="urn:microsoft.com/office/officeart/2005/8/layout/orgChart1"/>
    <dgm:cxn modelId="{492E1626-C5AF-488C-A488-F75C46080AC4}" type="presParOf" srcId="{0FB3186E-25E9-48E5-8584-8E6084BBCFCD}" destId="{E4C5A08D-A77C-4BE9-97A1-7F77CC234925}" srcOrd="1" destOrd="0" presId="urn:microsoft.com/office/officeart/2005/8/layout/orgChart1"/>
    <dgm:cxn modelId="{99601E18-B002-465F-BAB0-485A093F1FBE}" type="presParOf" srcId="{0FB3186E-25E9-48E5-8584-8E6084BBCFCD}" destId="{74D80535-F7D4-44D2-83E8-99534FFA1516}" srcOrd="2" destOrd="0" presId="urn:microsoft.com/office/officeart/2005/8/layout/orgChart1"/>
    <dgm:cxn modelId="{1F558196-5254-4259-A032-B2BF362FC519}" type="presParOf" srcId="{B64E2F7B-D54C-4514-92EE-30D196D6EE9F}" destId="{4F712D52-9725-48AF-9191-AD8319573DBF}" srcOrd="2" destOrd="0" presId="urn:microsoft.com/office/officeart/2005/8/layout/orgChart1"/>
    <dgm:cxn modelId="{0692264C-D994-4AFD-AFC3-91A98B5DB1DF}" type="presParOf" srcId="{51E488E3-CACD-4B22-9992-BFB9516290B8}" destId="{53CDBF92-0D0C-4A55-9AF8-1CD2AFB80879}" srcOrd="2" destOrd="0" presId="urn:microsoft.com/office/officeart/2005/8/layout/orgChart1"/>
    <dgm:cxn modelId="{D697D4C9-3007-4B32-B653-C329EE251DAD}" type="presParOf" srcId="{51E488E3-CACD-4B22-9992-BFB9516290B8}" destId="{34F5CA42-FC67-40DA-A47F-797A7855FC81}" srcOrd="3" destOrd="0" presId="urn:microsoft.com/office/officeart/2005/8/layout/orgChart1"/>
    <dgm:cxn modelId="{AABD9A1E-C504-4B81-B58A-CD3358822798}" type="presParOf" srcId="{34F5CA42-FC67-40DA-A47F-797A7855FC81}" destId="{18CBD6B7-85BB-4FB4-996A-17C84753A3AA}" srcOrd="0" destOrd="0" presId="urn:microsoft.com/office/officeart/2005/8/layout/orgChart1"/>
    <dgm:cxn modelId="{8FA8F2D9-5A18-42C9-AE29-FE6363928CBB}" type="presParOf" srcId="{18CBD6B7-85BB-4FB4-996A-17C84753A3AA}" destId="{9622C177-879A-40D1-ABC7-72C5B73D69AF}" srcOrd="0" destOrd="0" presId="urn:microsoft.com/office/officeart/2005/8/layout/orgChart1"/>
    <dgm:cxn modelId="{8EF05C76-2EA7-439B-A982-1860DD15C9C8}" type="presParOf" srcId="{18CBD6B7-85BB-4FB4-996A-17C84753A3AA}" destId="{243439F7-7686-4FF8-AF44-233B41768890}" srcOrd="1" destOrd="0" presId="urn:microsoft.com/office/officeart/2005/8/layout/orgChart1"/>
    <dgm:cxn modelId="{C0C1C8B5-292E-45DF-8F30-1E189BFADAA5}" type="presParOf" srcId="{34F5CA42-FC67-40DA-A47F-797A7855FC81}" destId="{BB05BE67-1C94-4938-A9DA-87500AA112C0}" srcOrd="1" destOrd="0" presId="urn:microsoft.com/office/officeart/2005/8/layout/orgChart1"/>
    <dgm:cxn modelId="{932F5088-9EAE-4662-AF45-DA0D7F841DB0}" type="presParOf" srcId="{BB05BE67-1C94-4938-A9DA-87500AA112C0}" destId="{888F94D1-9047-4B59-A3F4-F67A6A3BC1B9}" srcOrd="0" destOrd="0" presId="urn:microsoft.com/office/officeart/2005/8/layout/orgChart1"/>
    <dgm:cxn modelId="{72CE85D6-AAB2-4964-88F7-3B2344B3D9E5}" type="presParOf" srcId="{BB05BE67-1C94-4938-A9DA-87500AA112C0}" destId="{2DFAAF18-CFE3-47EE-8922-38B4586113DB}" srcOrd="1" destOrd="0" presId="urn:microsoft.com/office/officeart/2005/8/layout/orgChart1"/>
    <dgm:cxn modelId="{BEF6DC1C-AFF0-4E6D-9B44-B44C0302F991}" type="presParOf" srcId="{2DFAAF18-CFE3-47EE-8922-38B4586113DB}" destId="{C8C96279-26F0-478F-8BAD-5EDD1962373B}" srcOrd="0" destOrd="0" presId="urn:microsoft.com/office/officeart/2005/8/layout/orgChart1"/>
    <dgm:cxn modelId="{150B838D-7125-43E1-AD61-F6A9C4D44E7C}" type="presParOf" srcId="{C8C96279-26F0-478F-8BAD-5EDD1962373B}" destId="{7D99B4F8-9AE7-4C5C-8A0F-85830629B5D1}" srcOrd="0" destOrd="0" presId="urn:microsoft.com/office/officeart/2005/8/layout/orgChart1"/>
    <dgm:cxn modelId="{F9FF36E5-43EB-41A4-8AAD-31CBAF883529}" type="presParOf" srcId="{C8C96279-26F0-478F-8BAD-5EDD1962373B}" destId="{75CC88C7-2974-41F9-ACB8-5DAC1ED0ED02}" srcOrd="1" destOrd="0" presId="urn:microsoft.com/office/officeart/2005/8/layout/orgChart1"/>
    <dgm:cxn modelId="{8F9F3AAB-AAF7-44D6-9F34-90FCC83018F1}" type="presParOf" srcId="{2DFAAF18-CFE3-47EE-8922-38B4586113DB}" destId="{24C9FCD2-0DF5-4925-8E63-5E3B6F0BDB6F}" srcOrd="1" destOrd="0" presId="urn:microsoft.com/office/officeart/2005/8/layout/orgChart1"/>
    <dgm:cxn modelId="{D76109B9-2A08-4D2C-BF06-29B194F46403}" type="presParOf" srcId="{2DFAAF18-CFE3-47EE-8922-38B4586113DB}" destId="{6E692AE2-A545-4765-998D-45B430A8D3EB}" srcOrd="2" destOrd="0" presId="urn:microsoft.com/office/officeart/2005/8/layout/orgChart1"/>
    <dgm:cxn modelId="{F2440020-AED1-414E-9959-A4291A3D52F5}" type="presParOf" srcId="{BB05BE67-1C94-4938-A9DA-87500AA112C0}" destId="{181A4BE6-4C54-41B3-8A48-B0385E6D3331}" srcOrd="2" destOrd="0" presId="urn:microsoft.com/office/officeart/2005/8/layout/orgChart1"/>
    <dgm:cxn modelId="{A569BD86-7207-45E7-817C-49C1C028322E}" type="presParOf" srcId="{BB05BE67-1C94-4938-A9DA-87500AA112C0}" destId="{6D02FD38-FBFF-4F4E-A702-3589EB362CB4}" srcOrd="3" destOrd="0" presId="urn:microsoft.com/office/officeart/2005/8/layout/orgChart1"/>
    <dgm:cxn modelId="{4CF291BD-5399-45E5-AAAA-6AF30F782D20}" type="presParOf" srcId="{6D02FD38-FBFF-4F4E-A702-3589EB362CB4}" destId="{38050723-1587-4464-BA04-45BF6E3DB508}" srcOrd="0" destOrd="0" presId="urn:microsoft.com/office/officeart/2005/8/layout/orgChart1"/>
    <dgm:cxn modelId="{381021C0-1624-4B65-B363-5C5C41BBC367}" type="presParOf" srcId="{38050723-1587-4464-BA04-45BF6E3DB508}" destId="{8291174D-0928-4D28-9BCA-0725705B9DA5}" srcOrd="0" destOrd="0" presId="urn:microsoft.com/office/officeart/2005/8/layout/orgChart1"/>
    <dgm:cxn modelId="{075F8788-8160-4D90-87D7-EACD474BFE4D}" type="presParOf" srcId="{38050723-1587-4464-BA04-45BF6E3DB508}" destId="{55DAC5CC-F7E5-4B16-B910-28CAFD02FCC7}" srcOrd="1" destOrd="0" presId="urn:microsoft.com/office/officeart/2005/8/layout/orgChart1"/>
    <dgm:cxn modelId="{1922F584-94D4-4C17-BDA7-F3C5457B481C}" type="presParOf" srcId="{6D02FD38-FBFF-4F4E-A702-3589EB362CB4}" destId="{7E6D2AEC-2727-4510-8BC1-19DAE9D3ECF9}" srcOrd="1" destOrd="0" presId="urn:microsoft.com/office/officeart/2005/8/layout/orgChart1"/>
    <dgm:cxn modelId="{DEA48EA7-2AE8-4BB9-AB8A-CA9E6E9BDDC6}" type="presParOf" srcId="{6D02FD38-FBFF-4F4E-A702-3589EB362CB4}" destId="{8CD54C02-EB92-4080-A051-948639F029B3}" srcOrd="2" destOrd="0" presId="urn:microsoft.com/office/officeart/2005/8/layout/orgChart1"/>
    <dgm:cxn modelId="{BD4DA2F5-C6FA-44EF-A44C-E2E37AA5025C}" type="presParOf" srcId="{34F5CA42-FC67-40DA-A47F-797A7855FC81}" destId="{1A197B38-48FA-4BB9-970E-24BA7375FEBB}" srcOrd="2" destOrd="0" presId="urn:microsoft.com/office/officeart/2005/8/layout/orgChart1"/>
    <dgm:cxn modelId="{2FBB270F-F3D9-407F-B2FB-FB83987DC6F9}" type="presParOf" srcId="{51E488E3-CACD-4B22-9992-BFB9516290B8}" destId="{5DA96B27-6A6C-4E3C-9F95-DE388C38849C}" srcOrd="4" destOrd="0" presId="urn:microsoft.com/office/officeart/2005/8/layout/orgChart1"/>
    <dgm:cxn modelId="{FB282A2B-1977-413A-BC4F-8E9A70C316A6}" type="presParOf" srcId="{51E488E3-CACD-4B22-9992-BFB9516290B8}" destId="{9981B789-8F1A-47BC-8DE3-B4808ADE663C}" srcOrd="5" destOrd="0" presId="urn:microsoft.com/office/officeart/2005/8/layout/orgChart1"/>
    <dgm:cxn modelId="{53A1ECA5-C87D-4460-82A3-287FF827C5FE}" type="presParOf" srcId="{9981B789-8F1A-47BC-8DE3-B4808ADE663C}" destId="{BFA62CA4-ED05-49BA-9DEC-F5A75BF7FBBB}" srcOrd="0" destOrd="0" presId="urn:microsoft.com/office/officeart/2005/8/layout/orgChart1"/>
    <dgm:cxn modelId="{BB570B83-E940-40AD-BCD1-9BE42A850385}" type="presParOf" srcId="{BFA62CA4-ED05-49BA-9DEC-F5A75BF7FBBB}" destId="{80A0AD2D-F4EA-4677-A493-B7C853FD16D4}" srcOrd="0" destOrd="0" presId="urn:microsoft.com/office/officeart/2005/8/layout/orgChart1"/>
    <dgm:cxn modelId="{534300A9-322C-4613-995C-CD36D8E4942C}" type="presParOf" srcId="{BFA62CA4-ED05-49BA-9DEC-F5A75BF7FBBB}" destId="{A70294EE-A3FB-414E-8633-5DFEEB972A14}" srcOrd="1" destOrd="0" presId="urn:microsoft.com/office/officeart/2005/8/layout/orgChart1"/>
    <dgm:cxn modelId="{C5030483-FF8B-422B-A81F-B90B0E247F7C}" type="presParOf" srcId="{9981B789-8F1A-47BC-8DE3-B4808ADE663C}" destId="{824928DC-E7B3-45F8-9F0C-0527323B280E}" srcOrd="1" destOrd="0" presId="urn:microsoft.com/office/officeart/2005/8/layout/orgChart1"/>
    <dgm:cxn modelId="{D14A9DD1-36AF-4E4D-82AB-BAC54C120ECF}" type="presParOf" srcId="{9981B789-8F1A-47BC-8DE3-B4808ADE663C}" destId="{E3D70619-0BC2-4D1C-9973-F563C8AD678A}" srcOrd="2" destOrd="0" presId="urn:microsoft.com/office/officeart/2005/8/layout/orgChart1"/>
    <dgm:cxn modelId="{3293CD3E-0B05-4D1D-A295-D43E880E3705}" type="presParOf" srcId="{4631DBFF-1FA4-43E4-B65B-2891B185348D}" destId="{6526CC2D-657D-4E63-8100-E8E9D8768401}" srcOrd="2" destOrd="0" presId="urn:microsoft.com/office/officeart/2005/8/layout/orgChar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0C757A-4E78-4F8D-A6FF-D580A6BCB69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72048C3-EAEF-4D4E-96BC-1A4158EBDA96}">
      <dgm:prSet phldrT="[Text]" custT="1"/>
      <dgm:spPr>
        <a:solidFill>
          <a:schemeClr val="accent2"/>
        </a:solidFill>
      </dgm:spPr>
      <dgm:t>
        <a:bodyPr/>
        <a:lstStyle/>
        <a:p>
          <a:r>
            <a:rPr lang="en-IN" sz="1800" dirty="0"/>
            <a:t>Types of Directives</a:t>
          </a:r>
        </a:p>
      </dgm:t>
    </dgm:pt>
    <dgm:pt modelId="{4125D457-CDF2-40D8-9602-0880BBA46B85}" type="parTrans" cxnId="{796D3C02-86E1-4B50-A4F3-AF2D30871BAD}">
      <dgm:prSet/>
      <dgm:spPr/>
      <dgm:t>
        <a:bodyPr/>
        <a:lstStyle/>
        <a:p>
          <a:endParaRPr lang="en-IN" sz="1800"/>
        </a:p>
      </dgm:t>
    </dgm:pt>
    <dgm:pt modelId="{FEF637FA-EB52-41D5-A555-F5F0E22C5D5C}" type="sibTrans" cxnId="{796D3C02-86E1-4B50-A4F3-AF2D30871BAD}">
      <dgm:prSet/>
      <dgm:spPr/>
      <dgm:t>
        <a:bodyPr/>
        <a:lstStyle/>
        <a:p>
          <a:endParaRPr lang="en-IN" sz="1800"/>
        </a:p>
      </dgm:t>
    </dgm:pt>
    <dgm:pt modelId="{B42BFB44-05A7-4FE0-9B83-72D2E6E827DA}">
      <dgm:prSet phldrT="[Text]" custT="1"/>
      <dgm:spPr>
        <a:solidFill>
          <a:schemeClr val="accent3"/>
        </a:solidFill>
      </dgm:spPr>
      <dgm:t>
        <a:bodyPr/>
        <a:lstStyle/>
        <a:p>
          <a:r>
            <a:rPr lang="en-IN" sz="1800" dirty="0"/>
            <a:t>Structural</a:t>
          </a:r>
        </a:p>
      </dgm:t>
    </dgm:pt>
    <dgm:pt modelId="{D9513F83-255A-4273-87DC-A7A4BCD2BDD1}" type="parTrans" cxnId="{E8D0DE67-A894-4F7F-94A9-07D218AC137B}">
      <dgm:prSet/>
      <dgm:spPr/>
      <dgm:t>
        <a:bodyPr/>
        <a:lstStyle/>
        <a:p>
          <a:endParaRPr lang="en-IN" sz="1800"/>
        </a:p>
      </dgm:t>
    </dgm:pt>
    <dgm:pt modelId="{1F4B7746-E9A9-438A-A616-44EE9BABB8A3}" type="sibTrans" cxnId="{E8D0DE67-A894-4F7F-94A9-07D218AC137B}">
      <dgm:prSet/>
      <dgm:spPr/>
      <dgm:t>
        <a:bodyPr/>
        <a:lstStyle/>
        <a:p>
          <a:endParaRPr lang="en-IN" sz="1800"/>
        </a:p>
      </dgm:t>
    </dgm:pt>
    <dgm:pt modelId="{31541E82-B874-4F8A-A4A2-687EB93E39FF}">
      <dgm:prSet phldrT="[Text]" custT="1"/>
      <dgm:spPr>
        <a:solidFill>
          <a:schemeClr val="accent4"/>
        </a:solidFill>
      </dgm:spPr>
      <dgm:t>
        <a:bodyPr/>
        <a:lstStyle/>
        <a:p>
          <a:r>
            <a:rPr lang="en-IN" sz="1800" dirty="0"/>
            <a:t>Attribute</a:t>
          </a:r>
        </a:p>
      </dgm:t>
    </dgm:pt>
    <dgm:pt modelId="{0DD20059-BE26-4330-B67F-F5CE56C386E4}" type="parTrans" cxnId="{8F4F9FD7-9592-493E-97C0-D517B5AA64FD}">
      <dgm:prSet/>
      <dgm:spPr/>
      <dgm:t>
        <a:bodyPr/>
        <a:lstStyle/>
        <a:p>
          <a:endParaRPr lang="en-IN" sz="1800"/>
        </a:p>
      </dgm:t>
    </dgm:pt>
    <dgm:pt modelId="{BFF9FF62-BE12-4300-A499-F49B1694A562}" type="sibTrans" cxnId="{8F4F9FD7-9592-493E-97C0-D517B5AA64FD}">
      <dgm:prSet/>
      <dgm:spPr/>
      <dgm:t>
        <a:bodyPr/>
        <a:lstStyle/>
        <a:p>
          <a:endParaRPr lang="en-IN" sz="1800"/>
        </a:p>
      </dgm:t>
    </dgm:pt>
    <dgm:pt modelId="{81099E1B-EF69-40C4-A439-FBC5E68D11AB}">
      <dgm:prSet phldrT="[Text]" custT="1"/>
      <dgm:spPr>
        <a:solidFill>
          <a:schemeClr val="accent6"/>
        </a:solidFill>
      </dgm:spPr>
      <dgm:t>
        <a:bodyPr/>
        <a:lstStyle/>
        <a:p>
          <a:r>
            <a:rPr lang="en-IN" sz="1800" dirty="0"/>
            <a:t>Component</a:t>
          </a:r>
        </a:p>
      </dgm:t>
    </dgm:pt>
    <dgm:pt modelId="{3E4232F1-0D60-4994-A6DA-D5FBC1C81AD5}" type="parTrans" cxnId="{3ECE894E-A7DE-477B-8777-839C4C5F2960}">
      <dgm:prSet/>
      <dgm:spPr/>
      <dgm:t>
        <a:bodyPr/>
        <a:lstStyle/>
        <a:p>
          <a:endParaRPr lang="en-IN" sz="1800"/>
        </a:p>
      </dgm:t>
    </dgm:pt>
    <dgm:pt modelId="{C5769965-46D0-48B0-BD53-5CC9909D75F0}" type="sibTrans" cxnId="{3ECE894E-A7DE-477B-8777-839C4C5F2960}">
      <dgm:prSet/>
      <dgm:spPr/>
      <dgm:t>
        <a:bodyPr/>
        <a:lstStyle/>
        <a:p>
          <a:endParaRPr lang="en-IN" sz="1800"/>
        </a:p>
      </dgm:t>
    </dgm:pt>
    <dgm:pt modelId="{BCAE1088-103A-485F-BC96-3452C06945A0}">
      <dgm:prSet custT="1"/>
      <dgm:spPr/>
      <dgm:t>
        <a:bodyPr/>
        <a:lstStyle/>
        <a:p>
          <a:r>
            <a:rPr lang="en-IN" sz="1800" dirty="0"/>
            <a:t>*</a:t>
          </a:r>
          <a:r>
            <a:rPr lang="en-IN" sz="1800" dirty="0" err="1"/>
            <a:t>ngIf</a:t>
          </a:r>
          <a:endParaRPr lang="en-IN" sz="1800" dirty="0"/>
        </a:p>
      </dgm:t>
    </dgm:pt>
    <dgm:pt modelId="{6F0618E0-076B-4482-9176-FD2429101D8A}" type="parTrans" cxnId="{9C889518-79F8-486C-BBCD-BF5252123E9C}">
      <dgm:prSet/>
      <dgm:spPr/>
      <dgm:t>
        <a:bodyPr/>
        <a:lstStyle/>
        <a:p>
          <a:endParaRPr lang="en-IN"/>
        </a:p>
      </dgm:t>
    </dgm:pt>
    <dgm:pt modelId="{7F3CF7B5-84A9-462C-8F06-CD44C29460E0}" type="sibTrans" cxnId="{9C889518-79F8-486C-BBCD-BF5252123E9C}">
      <dgm:prSet/>
      <dgm:spPr/>
      <dgm:t>
        <a:bodyPr/>
        <a:lstStyle/>
        <a:p>
          <a:endParaRPr lang="en-IN"/>
        </a:p>
      </dgm:t>
    </dgm:pt>
    <dgm:pt modelId="{AD124909-A980-4884-BC2C-B4C75F023949}">
      <dgm:prSet custT="1"/>
      <dgm:spPr/>
      <dgm:t>
        <a:bodyPr/>
        <a:lstStyle/>
        <a:p>
          <a:r>
            <a:rPr lang="en-IN" sz="1800" dirty="0"/>
            <a:t>*</a:t>
          </a:r>
          <a:r>
            <a:rPr lang="en-IN" sz="1800" dirty="0" err="1"/>
            <a:t>ngFor</a:t>
          </a:r>
          <a:endParaRPr lang="en-IN" sz="1800" dirty="0"/>
        </a:p>
      </dgm:t>
    </dgm:pt>
    <dgm:pt modelId="{3FCFCFAE-4D03-4CD3-A1B2-56D46FAB4D49}" type="parTrans" cxnId="{C688C05E-F1A9-481A-B2BC-3BB83E724716}">
      <dgm:prSet/>
      <dgm:spPr/>
      <dgm:t>
        <a:bodyPr/>
        <a:lstStyle/>
        <a:p>
          <a:endParaRPr lang="en-IN"/>
        </a:p>
      </dgm:t>
    </dgm:pt>
    <dgm:pt modelId="{F94E31EF-2D4A-493C-AE41-3178C373BCE2}" type="sibTrans" cxnId="{C688C05E-F1A9-481A-B2BC-3BB83E724716}">
      <dgm:prSet/>
      <dgm:spPr/>
      <dgm:t>
        <a:bodyPr/>
        <a:lstStyle/>
        <a:p>
          <a:endParaRPr lang="en-IN"/>
        </a:p>
      </dgm:t>
    </dgm:pt>
    <dgm:pt modelId="{48401CDC-E27D-48CB-AD16-6984E59876BF}">
      <dgm:prSet custT="1"/>
      <dgm:spPr/>
      <dgm:t>
        <a:bodyPr/>
        <a:lstStyle/>
        <a:p>
          <a:r>
            <a:rPr lang="en-IN" sz="1800" dirty="0"/>
            <a:t>*</a:t>
          </a:r>
          <a:r>
            <a:rPr lang="en-IN" sz="1800" dirty="0" err="1"/>
            <a:t>ngSwitch</a:t>
          </a:r>
          <a:endParaRPr lang="en-IN" sz="1800" dirty="0"/>
        </a:p>
      </dgm:t>
    </dgm:pt>
    <dgm:pt modelId="{D93DE07B-BF8C-4EE1-BC90-762DFECC0686}" type="parTrans" cxnId="{50578FA4-DCE5-4AA6-AA04-ACBF2BCFE55F}">
      <dgm:prSet/>
      <dgm:spPr/>
      <dgm:t>
        <a:bodyPr/>
        <a:lstStyle/>
        <a:p>
          <a:endParaRPr lang="en-IN"/>
        </a:p>
      </dgm:t>
    </dgm:pt>
    <dgm:pt modelId="{3C7D5F9B-76B2-45E2-A43E-BD5571EC209F}" type="sibTrans" cxnId="{50578FA4-DCE5-4AA6-AA04-ACBF2BCFE55F}">
      <dgm:prSet/>
      <dgm:spPr/>
      <dgm:t>
        <a:bodyPr/>
        <a:lstStyle/>
        <a:p>
          <a:endParaRPr lang="en-IN"/>
        </a:p>
      </dgm:t>
    </dgm:pt>
    <dgm:pt modelId="{095DFCB9-5472-4C1C-AC5F-8DBCE4504ABE}">
      <dgm:prSet custT="1"/>
      <dgm:spPr>
        <a:solidFill>
          <a:schemeClr val="tx2"/>
        </a:solidFill>
      </dgm:spPr>
      <dgm:t>
        <a:bodyPr/>
        <a:lstStyle/>
        <a:p>
          <a:r>
            <a:rPr lang="en-IN" sz="1800" dirty="0"/>
            <a:t>[</a:t>
          </a:r>
          <a:r>
            <a:rPr lang="en-IN" sz="1800" dirty="0" err="1"/>
            <a:t>ngClass</a:t>
          </a:r>
          <a:r>
            <a:rPr lang="en-IN" sz="1800" dirty="0"/>
            <a:t>]</a:t>
          </a:r>
        </a:p>
      </dgm:t>
    </dgm:pt>
    <dgm:pt modelId="{1804E5DF-B3BB-46A6-9B35-7AC7BB9F7E0B}" type="parTrans" cxnId="{2FC20839-AE4B-4ADA-A513-821B49B145C2}">
      <dgm:prSet/>
      <dgm:spPr/>
      <dgm:t>
        <a:bodyPr/>
        <a:lstStyle/>
        <a:p>
          <a:endParaRPr lang="en-IN"/>
        </a:p>
      </dgm:t>
    </dgm:pt>
    <dgm:pt modelId="{F26C85DB-0877-422C-BB07-3145F8A6AA71}" type="sibTrans" cxnId="{2FC20839-AE4B-4ADA-A513-821B49B145C2}">
      <dgm:prSet/>
      <dgm:spPr/>
      <dgm:t>
        <a:bodyPr/>
        <a:lstStyle/>
        <a:p>
          <a:endParaRPr lang="en-IN"/>
        </a:p>
      </dgm:t>
    </dgm:pt>
    <dgm:pt modelId="{44DD9F96-B40F-4294-9382-7D8551D16489}">
      <dgm:prSet custT="1"/>
      <dgm:spPr>
        <a:solidFill>
          <a:schemeClr val="tx2"/>
        </a:solidFill>
      </dgm:spPr>
      <dgm:t>
        <a:bodyPr/>
        <a:lstStyle/>
        <a:p>
          <a:r>
            <a:rPr lang="en-IN" sz="1800" dirty="0"/>
            <a:t>[</a:t>
          </a:r>
          <a:r>
            <a:rPr lang="en-IN" sz="1800" dirty="0" err="1"/>
            <a:t>ngStyle</a:t>
          </a:r>
          <a:r>
            <a:rPr lang="en-IN" sz="1800" dirty="0"/>
            <a:t>]</a:t>
          </a:r>
        </a:p>
      </dgm:t>
    </dgm:pt>
    <dgm:pt modelId="{38F52A08-3ED8-4052-952F-0E453F59D107}" type="parTrans" cxnId="{CBE8DA38-8D63-4861-A259-E062CF28F364}">
      <dgm:prSet/>
      <dgm:spPr/>
      <dgm:t>
        <a:bodyPr/>
        <a:lstStyle/>
        <a:p>
          <a:endParaRPr lang="en-IN"/>
        </a:p>
      </dgm:t>
    </dgm:pt>
    <dgm:pt modelId="{5FFE4D8D-B75B-4882-8272-2A9E0678A43B}" type="sibTrans" cxnId="{CBE8DA38-8D63-4861-A259-E062CF28F364}">
      <dgm:prSet/>
      <dgm:spPr/>
      <dgm:t>
        <a:bodyPr/>
        <a:lstStyle/>
        <a:p>
          <a:endParaRPr lang="en-IN"/>
        </a:p>
      </dgm:t>
    </dgm:pt>
    <dgm:pt modelId="{B6BC90DF-C7F8-4B36-AA6E-9E1350FFABD6}" type="pres">
      <dgm:prSet presAssocID="{940C757A-4E78-4F8D-A6FF-D580A6BCB69A}" presName="hierChild1" presStyleCnt="0">
        <dgm:presLayoutVars>
          <dgm:orgChart val="1"/>
          <dgm:chPref val="1"/>
          <dgm:dir/>
          <dgm:animOne val="branch"/>
          <dgm:animLvl val="lvl"/>
          <dgm:resizeHandles/>
        </dgm:presLayoutVars>
      </dgm:prSet>
      <dgm:spPr/>
    </dgm:pt>
    <dgm:pt modelId="{4631DBFF-1FA4-43E4-B65B-2891B185348D}" type="pres">
      <dgm:prSet presAssocID="{A72048C3-EAEF-4D4E-96BC-1A4158EBDA96}" presName="hierRoot1" presStyleCnt="0">
        <dgm:presLayoutVars>
          <dgm:hierBranch val="init"/>
        </dgm:presLayoutVars>
      </dgm:prSet>
      <dgm:spPr/>
    </dgm:pt>
    <dgm:pt modelId="{6C11C2B2-EACF-4E8B-B67F-7056F8CEECFF}" type="pres">
      <dgm:prSet presAssocID="{A72048C3-EAEF-4D4E-96BC-1A4158EBDA96}" presName="rootComposite1" presStyleCnt="0"/>
      <dgm:spPr/>
    </dgm:pt>
    <dgm:pt modelId="{5BA37FFE-FAC6-4608-B38E-DFC2FBC1DBED}" type="pres">
      <dgm:prSet presAssocID="{A72048C3-EAEF-4D4E-96BC-1A4158EBDA96}" presName="rootText1" presStyleLbl="node0" presStyleIdx="0" presStyleCnt="1" custScaleX="426352" custLinFactNeighborX="8880" custLinFactNeighborY="-12469">
        <dgm:presLayoutVars>
          <dgm:chPref val="3"/>
        </dgm:presLayoutVars>
      </dgm:prSet>
      <dgm:spPr/>
    </dgm:pt>
    <dgm:pt modelId="{EAA1B656-FAB6-4A20-AFC3-1D2DDAA1B399}" type="pres">
      <dgm:prSet presAssocID="{A72048C3-EAEF-4D4E-96BC-1A4158EBDA96}" presName="rootConnector1" presStyleLbl="node1" presStyleIdx="0" presStyleCnt="0"/>
      <dgm:spPr/>
    </dgm:pt>
    <dgm:pt modelId="{51E488E3-CACD-4B22-9992-BFB9516290B8}" type="pres">
      <dgm:prSet presAssocID="{A72048C3-EAEF-4D4E-96BC-1A4158EBDA96}" presName="hierChild2" presStyleCnt="0"/>
      <dgm:spPr/>
    </dgm:pt>
    <dgm:pt modelId="{BC09CC0E-123E-4067-807D-4FD9F1DEFC6C}" type="pres">
      <dgm:prSet presAssocID="{D9513F83-255A-4273-87DC-A7A4BCD2BDD1}" presName="Name37" presStyleLbl="parChTrans1D2" presStyleIdx="0" presStyleCnt="3"/>
      <dgm:spPr/>
    </dgm:pt>
    <dgm:pt modelId="{B64E2F7B-D54C-4514-92EE-30D196D6EE9F}" type="pres">
      <dgm:prSet presAssocID="{B42BFB44-05A7-4FE0-9B83-72D2E6E827DA}" presName="hierRoot2" presStyleCnt="0">
        <dgm:presLayoutVars>
          <dgm:hierBranch val="init"/>
        </dgm:presLayoutVars>
      </dgm:prSet>
      <dgm:spPr/>
    </dgm:pt>
    <dgm:pt modelId="{907D2552-F49F-4CD9-BBD9-DC87426775C3}" type="pres">
      <dgm:prSet presAssocID="{B42BFB44-05A7-4FE0-9B83-72D2E6E827DA}" presName="rootComposite" presStyleCnt="0"/>
      <dgm:spPr/>
    </dgm:pt>
    <dgm:pt modelId="{12154340-6117-47F6-B4B7-CCE85EABC2FF}" type="pres">
      <dgm:prSet presAssocID="{B42BFB44-05A7-4FE0-9B83-72D2E6E827DA}" presName="rootText" presStyleLbl="node2" presStyleIdx="0" presStyleCnt="3" custScaleX="157892" custLinFactNeighborX="-4871" custLinFactNeighborY="34304">
        <dgm:presLayoutVars>
          <dgm:chPref val="3"/>
        </dgm:presLayoutVars>
      </dgm:prSet>
      <dgm:spPr/>
    </dgm:pt>
    <dgm:pt modelId="{DE2C44BD-F3C4-4A75-9AC4-73DB1DEAE320}" type="pres">
      <dgm:prSet presAssocID="{B42BFB44-05A7-4FE0-9B83-72D2E6E827DA}" presName="rootConnector" presStyleLbl="node2" presStyleIdx="0" presStyleCnt="3"/>
      <dgm:spPr/>
    </dgm:pt>
    <dgm:pt modelId="{BB5E3FDA-416C-4F29-B0D5-4B0B7EC97A60}" type="pres">
      <dgm:prSet presAssocID="{B42BFB44-05A7-4FE0-9B83-72D2E6E827DA}" presName="hierChild4" presStyleCnt="0"/>
      <dgm:spPr/>
    </dgm:pt>
    <dgm:pt modelId="{5AB6EC2E-176C-421A-9F22-D97A6DEEC43B}" type="pres">
      <dgm:prSet presAssocID="{6F0618E0-076B-4482-9176-FD2429101D8A}" presName="Name37" presStyleLbl="parChTrans1D3" presStyleIdx="0" presStyleCnt="5"/>
      <dgm:spPr/>
    </dgm:pt>
    <dgm:pt modelId="{5CF7B55D-36B0-44C6-9755-AFBB56184FF9}" type="pres">
      <dgm:prSet presAssocID="{BCAE1088-103A-485F-BC96-3452C06945A0}" presName="hierRoot2" presStyleCnt="0">
        <dgm:presLayoutVars>
          <dgm:hierBranch val="init"/>
        </dgm:presLayoutVars>
      </dgm:prSet>
      <dgm:spPr/>
    </dgm:pt>
    <dgm:pt modelId="{962360DD-0FB3-4930-930D-05642BEF013E}" type="pres">
      <dgm:prSet presAssocID="{BCAE1088-103A-485F-BC96-3452C06945A0}" presName="rootComposite" presStyleCnt="0"/>
      <dgm:spPr/>
    </dgm:pt>
    <dgm:pt modelId="{873E995F-0086-4692-8DB3-575DC88013BA}" type="pres">
      <dgm:prSet presAssocID="{BCAE1088-103A-485F-BC96-3452C06945A0}" presName="rootText" presStyleLbl="node3" presStyleIdx="0" presStyleCnt="5" custLinFactNeighborX="-635" custLinFactNeighborY="58816">
        <dgm:presLayoutVars>
          <dgm:chPref val="3"/>
        </dgm:presLayoutVars>
      </dgm:prSet>
      <dgm:spPr/>
    </dgm:pt>
    <dgm:pt modelId="{7DCE608D-951F-438E-B36C-1B1679C9E567}" type="pres">
      <dgm:prSet presAssocID="{BCAE1088-103A-485F-BC96-3452C06945A0}" presName="rootConnector" presStyleLbl="node3" presStyleIdx="0" presStyleCnt="5"/>
      <dgm:spPr/>
    </dgm:pt>
    <dgm:pt modelId="{7FD9A81D-08A2-417E-B1C5-1874375A059E}" type="pres">
      <dgm:prSet presAssocID="{BCAE1088-103A-485F-BC96-3452C06945A0}" presName="hierChild4" presStyleCnt="0"/>
      <dgm:spPr/>
    </dgm:pt>
    <dgm:pt modelId="{0926B473-4896-4069-AAAB-18084A9F697F}" type="pres">
      <dgm:prSet presAssocID="{BCAE1088-103A-485F-BC96-3452C06945A0}" presName="hierChild5" presStyleCnt="0"/>
      <dgm:spPr/>
    </dgm:pt>
    <dgm:pt modelId="{28A58AF4-AB10-4F68-BB15-2E3A403AE9C9}" type="pres">
      <dgm:prSet presAssocID="{3FCFCFAE-4D03-4CD3-A1B2-56D46FAB4D49}" presName="Name37" presStyleLbl="parChTrans1D3" presStyleIdx="1" presStyleCnt="5"/>
      <dgm:spPr/>
    </dgm:pt>
    <dgm:pt modelId="{700EF5D1-FBC1-4890-BD52-8C4D218AB571}" type="pres">
      <dgm:prSet presAssocID="{AD124909-A980-4884-BC2C-B4C75F023949}" presName="hierRoot2" presStyleCnt="0">
        <dgm:presLayoutVars>
          <dgm:hierBranch val="init"/>
        </dgm:presLayoutVars>
      </dgm:prSet>
      <dgm:spPr/>
    </dgm:pt>
    <dgm:pt modelId="{61B2E24C-417D-4208-84D4-798E6A308961}" type="pres">
      <dgm:prSet presAssocID="{AD124909-A980-4884-BC2C-B4C75F023949}" presName="rootComposite" presStyleCnt="0"/>
      <dgm:spPr/>
    </dgm:pt>
    <dgm:pt modelId="{FF3804A9-AFED-4107-ADB1-69A0810847A6}" type="pres">
      <dgm:prSet presAssocID="{AD124909-A980-4884-BC2C-B4C75F023949}" presName="rootText" presStyleLbl="node3" presStyleIdx="1" presStyleCnt="5" custLinFactNeighborX="-1517" custLinFactNeighborY="76026">
        <dgm:presLayoutVars>
          <dgm:chPref val="3"/>
        </dgm:presLayoutVars>
      </dgm:prSet>
      <dgm:spPr/>
    </dgm:pt>
    <dgm:pt modelId="{9B3D443F-051C-497C-9F3C-473220403BE6}" type="pres">
      <dgm:prSet presAssocID="{AD124909-A980-4884-BC2C-B4C75F023949}" presName="rootConnector" presStyleLbl="node3" presStyleIdx="1" presStyleCnt="5"/>
      <dgm:spPr/>
    </dgm:pt>
    <dgm:pt modelId="{FED1A3A4-91AD-4CEE-943E-E96791084493}" type="pres">
      <dgm:prSet presAssocID="{AD124909-A980-4884-BC2C-B4C75F023949}" presName="hierChild4" presStyleCnt="0"/>
      <dgm:spPr/>
    </dgm:pt>
    <dgm:pt modelId="{282A80A7-4ED7-4671-959E-C16889DA2B2B}" type="pres">
      <dgm:prSet presAssocID="{AD124909-A980-4884-BC2C-B4C75F023949}" presName="hierChild5" presStyleCnt="0"/>
      <dgm:spPr/>
    </dgm:pt>
    <dgm:pt modelId="{6EA61499-59EE-496A-A9DA-84AEC43255BB}" type="pres">
      <dgm:prSet presAssocID="{D93DE07B-BF8C-4EE1-BC90-762DFECC0686}" presName="Name37" presStyleLbl="parChTrans1D3" presStyleIdx="2" presStyleCnt="5"/>
      <dgm:spPr/>
    </dgm:pt>
    <dgm:pt modelId="{0FB3186E-25E9-48E5-8584-8E6084BBCFCD}" type="pres">
      <dgm:prSet presAssocID="{48401CDC-E27D-48CB-AD16-6984E59876BF}" presName="hierRoot2" presStyleCnt="0">
        <dgm:presLayoutVars>
          <dgm:hierBranch val="init"/>
        </dgm:presLayoutVars>
      </dgm:prSet>
      <dgm:spPr/>
    </dgm:pt>
    <dgm:pt modelId="{1F64EAB2-6F84-48B2-93EE-F1F8B928D091}" type="pres">
      <dgm:prSet presAssocID="{48401CDC-E27D-48CB-AD16-6984E59876BF}" presName="rootComposite" presStyleCnt="0"/>
      <dgm:spPr/>
    </dgm:pt>
    <dgm:pt modelId="{ECDC1C00-FBB1-4B29-A33A-DE520C78D540}" type="pres">
      <dgm:prSet presAssocID="{48401CDC-E27D-48CB-AD16-6984E59876BF}" presName="rootText" presStyleLbl="node3" presStyleIdx="2" presStyleCnt="5" custLinFactY="19429" custLinFactNeighborX="2064" custLinFactNeighborY="100000">
        <dgm:presLayoutVars>
          <dgm:chPref val="3"/>
        </dgm:presLayoutVars>
      </dgm:prSet>
      <dgm:spPr/>
    </dgm:pt>
    <dgm:pt modelId="{962701B5-3069-4183-AA32-FDF38B8B7335}" type="pres">
      <dgm:prSet presAssocID="{48401CDC-E27D-48CB-AD16-6984E59876BF}" presName="rootConnector" presStyleLbl="node3" presStyleIdx="2" presStyleCnt="5"/>
      <dgm:spPr/>
    </dgm:pt>
    <dgm:pt modelId="{E4C5A08D-A77C-4BE9-97A1-7F77CC234925}" type="pres">
      <dgm:prSet presAssocID="{48401CDC-E27D-48CB-AD16-6984E59876BF}" presName="hierChild4" presStyleCnt="0"/>
      <dgm:spPr/>
    </dgm:pt>
    <dgm:pt modelId="{74D80535-F7D4-44D2-83E8-99534FFA1516}" type="pres">
      <dgm:prSet presAssocID="{48401CDC-E27D-48CB-AD16-6984E59876BF}" presName="hierChild5" presStyleCnt="0"/>
      <dgm:spPr/>
    </dgm:pt>
    <dgm:pt modelId="{4F712D52-9725-48AF-9191-AD8319573DBF}" type="pres">
      <dgm:prSet presAssocID="{B42BFB44-05A7-4FE0-9B83-72D2E6E827DA}" presName="hierChild5" presStyleCnt="0"/>
      <dgm:spPr/>
    </dgm:pt>
    <dgm:pt modelId="{53CDBF92-0D0C-4A55-9AF8-1CD2AFB80879}" type="pres">
      <dgm:prSet presAssocID="{0DD20059-BE26-4330-B67F-F5CE56C386E4}" presName="Name37" presStyleLbl="parChTrans1D2" presStyleIdx="1" presStyleCnt="3"/>
      <dgm:spPr/>
    </dgm:pt>
    <dgm:pt modelId="{34F5CA42-FC67-40DA-A47F-797A7855FC81}" type="pres">
      <dgm:prSet presAssocID="{31541E82-B874-4F8A-A4A2-687EB93E39FF}" presName="hierRoot2" presStyleCnt="0">
        <dgm:presLayoutVars>
          <dgm:hierBranch val="init"/>
        </dgm:presLayoutVars>
      </dgm:prSet>
      <dgm:spPr/>
    </dgm:pt>
    <dgm:pt modelId="{18CBD6B7-85BB-4FB4-996A-17C84753A3AA}" type="pres">
      <dgm:prSet presAssocID="{31541E82-B874-4F8A-A4A2-687EB93E39FF}" presName="rootComposite" presStyleCnt="0"/>
      <dgm:spPr/>
    </dgm:pt>
    <dgm:pt modelId="{9622C177-879A-40D1-ABC7-72C5B73D69AF}" type="pres">
      <dgm:prSet presAssocID="{31541E82-B874-4F8A-A4A2-687EB93E39FF}" presName="rootText" presStyleLbl="node2" presStyleIdx="1" presStyleCnt="3" custScaleX="180010" custLinFactNeighborX="1" custLinFactNeighborY="36122">
        <dgm:presLayoutVars>
          <dgm:chPref val="3"/>
        </dgm:presLayoutVars>
      </dgm:prSet>
      <dgm:spPr/>
    </dgm:pt>
    <dgm:pt modelId="{243439F7-7686-4FF8-AF44-233B41768890}" type="pres">
      <dgm:prSet presAssocID="{31541E82-B874-4F8A-A4A2-687EB93E39FF}" presName="rootConnector" presStyleLbl="node2" presStyleIdx="1" presStyleCnt="3"/>
      <dgm:spPr/>
    </dgm:pt>
    <dgm:pt modelId="{BB05BE67-1C94-4938-A9DA-87500AA112C0}" type="pres">
      <dgm:prSet presAssocID="{31541E82-B874-4F8A-A4A2-687EB93E39FF}" presName="hierChild4" presStyleCnt="0"/>
      <dgm:spPr/>
    </dgm:pt>
    <dgm:pt modelId="{888F94D1-9047-4B59-A3F4-F67A6A3BC1B9}" type="pres">
      <dgm:prSet presAssocID="{1804E5DF-B3BB-46A6-9B35-7AC7BB9F7E0B}" presName="Name37" presStyleLbl="parChTrans1D3" presStyleIdx="3" presStyleCnt="5"/>
      <dgm:spPr/>
    </dgm:pt>
    <dgm:pt modelId="{2DFAAF18-CFE3-47EE-8922-38B4586113DB}" type="pres">
      <dgm:prSet presAssocID="{095DFCB9-5472-4C1C-AC5F-8DBCE4504ABE}" presName="hierRoot2" presStyleCnt="0">
        <dgm:presLayoutVars>
          <dgm:hierBranch val="init"/>
        </dgm:presLayoutVars>
      </dgm:prSet>
      <dgm:spPr/>
    </dgm:pt>
    <dgm:pt modelId="{C8C96279-26F0-478F-8BAD-5EDD1962373B}" type="pres">
      <dgm:prSet presAssocID="{095DFCB9-5472-4C1C-AC5F-8DBCE4504ABE}" presName="rootComposite" presStyleCnt="0"/>
      <dgm:spPr/>
    </dgm:pt>
    <dgm:pt modelId="{7D99B4F8-9AE7-4C5C-8A0F-85830629B5D1}" type="pres">
      <dgm:prSet presAssocID="{095DFCB9-5472-4C1C-AC5F-8DBCE4504ABE}" presName="rootText" presStyleLbl="node3" presStyleIdx="3" presStyleCnt="5" custLinFactNeighborY="58816">
        <dgm:presLayoutVars>
          <dgm:chPref val="3"/>
        </dgm:presLayoutVars>
      </dgm:prSet>
      <dgm:spPr/>
    </dgm:pt>
    <dgm:pt modelId="{75CC88C7-2974-41F9-ACB8-5DAC1ED0ED02}" type="pres">
      <dgm:prSet presAssocID="{095DFCB9-5472-4C1C-AC5F-8DBCE4504ABE}" presName="rootConnector" presStyleLbl="node3" presStyleIdx="3" presStyleCnt="5"/>
      <dgm:spPr/>
    </dgm:pt>
    <dgm:pt modelId="{24C9FCD2-0DF5-4925-8E63-5E3B6F0BDB6F}" type="pres">
      <dgm:prSet presAssocID="{095DFCB9-5472-4C1C-AC5F-8DBCE4504ABE}" presName="hierChild4" presStyleCnt="0"/>
      <dgm:spPr/>
    </dgm:pt>
    <dgm:pt modelId="{6E692AE2-A545-4765-998D-45B430A8D3EB}" type="pres">
      <dgm:prSet presAssocID="{095DFCB9-5472-4C1C-AC5F-8DBCE4504ABE}" presName="hierChild5" presStyleCnt="0"/>
      <dgm:spPr/>
    </dgm:pt>
    <dgm:pt modelId="{181A4BE6-4C54-41B3-8A48-B0385E6D3331}" type="pres">
      <dgm:prSet presAssocID="{38F52A08-3ED8-4052-952F-0E453F59D107}" presName="Name37" presStyleLbl="parChTrans1D3" presStyleIdx="4" presStyleCnt="5"/>
      <dgm:spPr/>
    </dgm:pt>
    <dgm:pt modelId="{6D02FD38-FBFF-4F4E-A702-3589EB362CB4}" type="pres">
      <dgm:prSet presAssocID="{44DD9F96-B40F-4294-9382-7D8551D16489}" presName="hierRoot2" presStyleCnt="0">
        <dgm:presLayoutVars>
          <dgm:hierBranch val="init"/>
        </dgm:presLayoutVars>
      </dgm:prSet>
      <dgm:spPr/>
    </dgm:pt>
    <dgm:pt modelId="{38050723-1587-4464-BA04-45BF6E3DB508}" type="pres">
      <dgm:prSet presAssocID="{44DD9F96-B40F-4294-9382-7D8551D16489}" presName="rootComposite" presStyleCnt="0"/>
      <dgm:spPr/>
    </dgm:pt>
    <dgm:pt modelId="{8291174D-0928-4D28-9BCA-0725705B9DA5}" type="pres">
      <dgm:prSet presAssocID="{44DD9F96-B40F-4294-9382-7D8551D16489}" presName="rootText" presStyleLbl="node3" presStyleIdx="4" presStyleCnt="5" custLinFactNeighborY="75254">
        <dgm:presLayoutVars>
          <dgm:chPref val="3"/>
        </dgm:presLayoutVars>
      </dgm:prSet>
      <dgm:spPr/>
    </dgm:pt>
    <dgm:pt modelId="{55DAC5CC-F7E5-4B16-B910-28CAFD02FCC7}" type="pres">
      <dgm:prSet presAssocID="{44DD9F96-B40F-4294-9382-7D8551D16489}" presName="rootConnector" presStyleLbl="node3" presStyleIdx="4" presStyleCnt="5"/>
      <dgm:spPr/>
    </dgm:pt>
    <dgm:pt modelId="{7E6D2AEC-2727-4510-8BC1-19DAE9D3ECF9}" type="pres">
      <dgm:prSet presAssocID="{44DD9F96-B40F-4294-9382-7D8551D16489}" presName="hierChild4" presStyleCnt="0"/>
      <dgm:spPr/>
    </dgm:pt>
    <dgm:pt modelId="{8CD54C02-EB92-4080-A051-948639F029B3}" type="pres">
      <dgm:prSet presAssocID="{44DD9F96-B40F-4294-9382-7D8551D16489}" presName="hierChild5" presStyleCnt="0"/>
      <dgm:spPr/>
    </dgm:pt>
    <dgm:pt modelId="{1A197B38-48FA-4BB9-970E-24BA7375FEBB}" type="pres">
      <dgm:prSet presAssocID="{31541E82-B874-4F8A-A4A2-687EB93E39FF}" presName="hierChild5" presStyleCnt="0"/>
      <dgm:spPr/>
    </dgm:pt>
    <dgm:pt modelId="{5DA96B27-6A6C-4E3C-9F95-DE388C38849C}" type="pres">
      <dgm:prSet presAssocID="{3E4232F1-0D60-4994-A6DA-D5FBC1C81AD5}" presName="Name37" presStyleLbl="parChTrans1D2" presStyleIdx="2" presStyleCnt="3"/>
      <dgm:spPr/>
    </dgm:pt>
    <dgm:pt modelId="{9981B789-8F1A-47BC-8DE3-B4808ADE663C}" type="pres">
      <dgm:prSet presAssocID="{81099E1B-EF69-40C4-A439-FBC5E68D11AB}" presName="hierRoot2" presStyleCnt="0">
        <dgm:presLayoutVars>
          <dgm:hierBranch val="init"/>
        </dgm:presLayoutVars>
      </dgm:prSet>
      <dgm:spPr/>
    </dgm:pt>
    <dgm:pt modelId="{BFA62CA4-ED05-49BA-9DEC-F5A75BF7FBBB}" type="pres">
      <dgm:prSet presAssocID="{81099E1B-EF69-40C4-A439-FBC5E68D11AB}" presName="rootComposite" presStyleCnt="0"/>
      <dgm:spPr/>
    </dgm:pt>
    <dgm:pt modelId="{80A0AD2D-F4EA-4677-A493-B7C853FD16D4}" type="pres">
      <dgm:prSet presAssocID="{81099E1B-EF69-40C4-A439-FBC5E68D11AB}" presName="rootText" presStyleLbl="node2" presStyleIdx="2" presStyleCnt="3" custScaleX="142002" custLinFactNeighborX="-4159" custLinFactNeighborY="31463">
        <dgm:presLayoutVars>
          <dgm:chPref val="3"/>
        </dgm:presLayoutVars>
      </dgm:prSet>
      <dgm:spPr/>
    </dgm:pt>
    <dgm:pt modelId="{A70294EE-A3FB-414E-8633-5DFEEB972A14}" type="pres">
      <dgm:prSet presAssocID="{81099E1B-EF69-40C4-A439-FBC5E68D11AB}" presName="rootConnector" presStyleLbl="node2" presStyleIdx="2" presStyleCnt="3"/>
      <dgm:spPr/>
    </dgm:pt>
    <dgm:pt modelId="{824928DC-E7B3-45F8-9F0C-0527323B280E}" type="pres">
      <dgm:prSet presAssocID="{81099E1B-EF69-40C4-A439-FBC5E68D11AB}" presName="hierChild4" presStyleCnt="0"/>
      <dgm:spPr/>
    </dgm:pt>
    <dgm:pt modelId="{E3D70619-0BC2-4D1C-9973-F563C8AD678A}" type="pres">
      <dgm:prSet presAssocID="{81099E1B-EF69-40C4-A439-FBC5E68D11AB}" presName="hierChild5" presStyleCnt="0"/>
      <dgm:spPr/>
    </dgm:pt>
    <dgm:pt modelId="{6526CC2D-657D-4E63-8100-E8E9D8768401}" type="pres">
      <dgm:prSet presAssocID="{A72048C3-EAEF-4D4E-96BC-1A4158EBDA96}" presName="hierChild3" presStyleCnt="0"/>
      <dgm:spPr/>
    </dgm:pt>
  </dgm:ptLst>
  <dgm:cxnLst>
    <dgm:cxn modelId="{796D3C02-86E1-4B50-A4F3-AF2D30871BAD}" srcId="{940C757A-4E78-4F8D-A6FF-D580A6BCB69A}" destId="{A72048C3-EAEF-4D4E-96BC-1A4158EBDA96}" srcOrd="0" destOrd="0" parTransId="{4125D457-CDF2-40D8-9602-0880BBA46B85}" sibTransId="{FEF637FA-EB52-41D5-A555-F5F0E22C5D5C}"/>
    <dgm:cxn modelId="{95BC3F03-DCCC-4CB9-9DAA-DB7492072294}" type="presOf" srcId="{48401CDC-E27D-48CB-AD16-6984E59876BF}" destId="{ECDC1C00-FBB1-4B29-A33A-DE520C78D540}" srcOrd="0" destOrd="0" presId="urn:microsoft.com/office/officeart/2005/8/layout/orgChart1"/>
    <dgm:cxn modelId="{2BE00D0C-7C9E-43D2-AA21-CB31F65A3A27}" type="presOf" srcId="{D93DE07B-BF8C-4EE1-BC90-762DFECC0686}" destId="{6EA61499-59EE-496A-A9DA-84AEC43255BB}" srcOrd="0" destOrd="0" presId="urn:microsoft.com/office/officeart/2005/8/layout/orgChart1"/>
    <dgm:cxn modelId="{20CE7E13-068F-4531-A150-6D0483B78A25}" type="presOf" srcId="{44DD9F96-B40F-4294-9382-7D8551D16489}" destId="{8291174D-0928-4D28-9BCA-0725705B9DA5}" srcOrd="0" destOrd="0" presId="urn:microsoft.com/office/officeart/2005/8/layout/orgChart1"/>
    <dgm:cxn modelId="{9C889518-79F8-486C-BBCD-BF5252123E9C}" srcId="{B42BFB44-05A7-4FE0-9B83-72D2E6E827DA}" destId="{BCAE1088-103A-485F-BC96-3452C06945A0}" srcOrd="0" destOrd="0" parTransId="{6F0618E0-076B-4482-9176-FD2429101D8A}" sibTransId="{7F3CF7B5-84A9-462C-8F06-CD44C29460E0}"/>
    <dgm:cxn modelId="{7F66F91A-E2DC-4DFA-A9B1-F2DCCCE734DC}" type="presOf" srcId="{BCAE1088-103A-485F-BC96-3452C06945A0}" destId="{873E995F-0086-4692-8DB3-575DC88013BA}" srcOrd="0" destOrd="0" presId="urn:microsoft.com/office/officeart/2005/8/layout/orgChart1"/>
    <dgm:cxn modelId="{5E1AD01E-D312-4BEB-A14B-8D4CD74B8B6A}" type="presOf" srcId="{940C757A-4E78-4F8D-A6FF-D580A6BCB69A}" destId="{B6BC90DF-C7F8-4B36-AA6E-9E1350FFABD6}" srcOrd="0" destOrd="0" presId="urn:microsoft.com/office/officeart/2005/8/layout/orgChart1"/>
    <dgm:cxn modelId="{59F9F824-484B-4EFC-B5E1-E43A4F041522}" type="presOf" srcId="{A72048C3-EAEF-4D4E-96BC-1A4158EBDA96}" destId="{5BA37FFE-FAC6-4608-B38E-DFC2FBC1DBED}" srcOrd="0" destOrd="0" presId="urn:microsoft.com/office/officeart/2005/8/layout/orgChart1"/>
    <dgm:cxn modelId="{CAE22436-B8AA-424D-919A-543E4EF7CDAF}" type="presOf" srcId="{81099E1B-EF69-40C4-A439-FBC5E68D11AB}" destId="{A70294EE-A3FB-414E-8633-5DFEEB972A14}" srcOrd="1" destOrd="0" presId="urn:microsoft.com/office/officeart/2005/8/layout/orgChart1"/>
    <dgm:cxn modelId="{CBE8DA38-8D63-4861-A259-E062CF28F364}" srcId="{31541E82-B874-4F8A-A4A2-687EB93E39FF}" destId="{44DD9F96-B40F-4294-9382-7D8551D16489}" srcOrd="1" destOrd="0" parTransId="{38F52A08-3ED8-4052-952F-0E453F59D107}" sibTransId="{5FFE4D8D-B75B-4882-8272-2A9E0678A43B}"/>
    <dgm:cxn modelId="{2FC20839-AE4B-4ADA-A513-821B49B145C2}" srcId="{31541E82-B874-4F8A-A4A2-687EB93E39FF}" destId="{095DFCB9-5472-4C1C-AC5F-8DBCE4504ABE}" srcOrd="0" destOrd="0" parTransId="{1804E5DF-B3BB-46A6-9B35-7AC7BB9F7E0B}" sibTransId="{F26C85DB-0877-422C-BB07-3145F8A6AA71}"/>
    <dgm:cxn modelId="{D40F8A3C-A968-4F08-8572-F7229F3BFF90}" type="presOf" srcId="{48401CDC-E27D-48CB-AD16-6984E59876BF}" destId="{962701B5-3069-4183-AA32-FDF38B8B7335}" srcOrd="1" destOrd="0" presId="urn:microsoft.com/office/officeart/2005/8/layout/orgChart1"/>
    <dgm:cxn modelId="{4E00D35D-AABB-4FF4-A948-3A5EB9B2CFC2}" type="presOf" srcId="{3E4232F1-0D60-4994-A6DA-D5FBC1C81AD5}" destId="{5DA96B27-6A6C-4E3C-9F95-DE388C38849C}" srcOrd="0" destOrd="0" presId="urn:microsoft.com/office/officeart/2005/8/layout/orgChart1"/>
    <dgm:cxn modelId="{C688C05E-F1A9-481A-B2BC-3BB83E724716}" srcId="{B42BFB44-05A7-4FE0-9B83-72D2E6E827DA}" destId="{AD124909-A980-4884-BC2C-B4C75F023949}" srcOrd="1" destOrd="0" parTransId="{3FCFCFAE-4D03-4CD3-A1B2-56D46FAB4D49}" sibTransId="{F94E31EF-2D4A-493C-AE41-3178C373BCE2}"/>
    <dgm:cxn modelId="{8165FC46-82E2-4534-8488-8DBB367C16A5}" type="presOf" srcId="{A72048C3-EAEF-4D4E-96BC-1A4158EBDA96}" destId="{EAA1B656-FAB6-4A20-AFC3-1D2DDAA1B399}" srcOrd="1" destOrd="0" presId="urn:microsoft.com/office/officeart/2005/8/layout/orgChart1"/>
    <dgm:cxn modelId="{E8D0DE67-A894-4F7F-94A9-07D218AC137B}" srcId="{A72048C3-EAEF-4D4E-96BC-1A4158EBDA96}" destId="{B42BFB44-05A7-4FE0-9B83-72D2E6E827DA}" srcOrd="0" destOrd="0" parTransId="{D9513F83-255A-4273-87DC-A7A4BCD2BDD1}" sibTransId="{1F4B7746-E9A9-438A-A616-44EE9BABB8A3}"/>
    <dgm:cxn modelId="{6098D968-075B-481F-8533-A86CC482DB1F}" type="presOf" srcId="{0DD20059-BE26-4330-B67F-F5CE56C386E4}" destId="{53CDBF92-0D0C-4A55-9AF8-1CD2AFB80879}" srcOrd="0" destOrd="0" presId="urn:microsoft.com/office/officeart/2005/8/layout/orgChart1"/>
    <dgm:cxn modelId="{3ECE894E-A7DE-477B-8777-839C4C5F2960}" srcId="{A72048C3-EAEF-4D4E-96BC-1A4158EBDA96}" destId="{81099E1B-EF69-40C4-A439-FBC5E68D11AB}" srcOrd="2" destOrd="0" parTransId="{3E4232F1-0D60-4994-A6DA-D5FBC1C81AD5}" sibTransId="{C5769965-46D0-48B0-BD53-5CC9909D75F0}"/>
    <dgm:cxn modelId="{295C3B7D-B469-467C-9CFD-35984AE26070}" type="presOf" srcId="{AD124909-A980-4884-BC2C-B4C75F023949}" destId="{9B3D443F-051C-497C-9F3C-473220403BE6}" srcOrd="1" destOrd="0" presId="urn:microsoft.com/office/officeart/2005/8/layout/orgChart1"/>
    <dgm:cxn modelId="{646A3B80-008E-45D3-8E10-DFFB6049A88A}" type="presOf" srcId="{3FCFCFAE-4D03-4CD3-A1B2-56D46FAB4D49}" destId="{28A58AF4-AB10-4F68-BB15-2E3A403AE9C9}" srcOrd="0" destOrd="0" presId="urn:microsoft.com/office/officeart/2005/8/layout/orgChart1"/>
    <dgm:cxn modelId="{E5E0A684-8BA5-49B1-A2C4-D5F592FDA241}" type="presOf" srcId="{B42BFB44-05A7-4FE0-9B83-72D2E6E827DA}" destId="{DE2C44BD-F3C4-4A75-9AC4-73DB1DEAE320}" srcOrd="1" destOrd="0" presId="urn:microsoft.com/office/officeart/2005/8/layout/orgChart1"/>
    <dgm:cxn modelId="{10E7D793-64B8-4208-857B-FF719EF44D95}" type="presOf" srcId="{38F52A08-3ED8-4052-952F-0E453F59D107}" destId="{181A4BE6-4C54-41B3-8A48-B0385E6D3331}" srcOrd="0" destOrd="0" presId="urn:microsoft.com/office/officeart/2005/8/layout/orgChart1"/>
    <dgm:cxn modelId="{AEDA1197-3E52-40D9-8169-FEE6B65C50ED}" type="presOf" srcId="{81099E1B-EF69-40C4-A439-FBC5E68D11AB}" destId="{80A0AD2D-F4EA-4677-A493-B7C853FD16D4}" srcOrd="0" destOrd="0" presId="urn:microsoft.com/office/officeart/2005/8/layout/orgChart1"/>
    <dgm:cxn modelId="{016072A0-A1F0-4411-967F-279365CE17D5}" type="presOf" srcId="{31541E82-B874-4F8A-A4A2-687EB93E39FF}" destId="{9622C177-879A-40D1-ABC7-72C5B73D69AF}" srcOrd="0" destOrd="0" presId="urn:microsoft.com/office/officeart/2005/8/layout/orgChart1"/>
    <dgm:cxn modelId="{D63918A1-9574-4FC2-A7B0-3F89AECCD749}" type="presOf" srcId="{095DFCB9-5472-4C1C-AC5F-8DBCE4504ABE}" destId="{7D99B4F8-9AE7-4C5C-8A0F-85830629B5D1}" srcOrd="0" destOrd="0" presId="urn:microsoft.com/office/officeart/2005/8/layout/orgChart1"/>
    <dgm:cxn modelId="{5669A3A2-16D7-4F0B-B82C-0FCAFECAD031}" type="presOf" srcId="{31541E82-B874-4F8A-A4A2-687EB93E39FF}" destId="{243439F7-7686-4FF8-AF44-233B41768890}" srcOrd="1" destOrd="0" presId="urn:microsoft.com/office/officeart/2005/8/layout/orgChart1"/>
    <dgm:cxn modelId="{8158E8A3-78A4-46C2-A9FB-1A42E4401751}" type="presOf" srcId="{BCAE1088-103A-485F-BC96-3452C06945A0}" destId="{7DCE608D-951F-438E-B36C-1B1679C9E567}" srcOrd="1" destOrd="0" presId="urn:microsoft.com/office/officeart/2005/8/layout/orgChart1"/>
    <dgm:cxn modelId="{50578FA4-DCE5-4AA6-AA04-ACBF2BCFE55F}" srcId="{B42BFB44-05A7-4FE0-9B83-72D2E6E827DA}" destId="{48401CDC-E27D-48CB-AD16-6984E59876BF}" srcOrd="2" destOrd="0" parTransId="{D93DE07B-BF8C-4EE1-BC90-762DFECC0686}" sibTransId="{3C7D5F9B-76B2-45E2-A43E-BD5571EC209F}"/>
    <dgm:cxn modelId="{DFBA2AAA-786D-4227-BDF5-09D12610BF1D}" type="presOf" srcId="{1804E5DF-B3BB-46A6-9B35-7AC7BB9F7E0B}" destId="{888F94D1-9047-4B59-A3F4-F67A6A3BC1B9}" srcOrd="0" destOrd="0" presId="urn:microsoft.com/office/officeart/2005/8/layout/orgChart1"/>
    <dgm:cxn modelId="{BDC4E6AF-13F1-44CA-AF66-176ECE3CF26C}" type="presOf" srcId="{AD124909-A980-4884-BC2C-B4C75F023949}" destId="{FF3804A9-AFED-4107-ADB1-69A0810847A6}" srcOrd="0" destOrd="0" presId="urn:microsoft.com/office/officeart/2005/8/layout/orgChart1"/>
    <dgm:cxn modelId="{A8FA3BC5-EADA-441D-974A-CB187AB8EBC7}" type="presOf" srcId="{44DD9F96-B40F-4294-9382-7D8551D16489}" destId="{55DAC5CC-F7E5-4B16-B910-28CAFD02FCC7}" srcOrd="1" destOrd="0" presId="urn:microsoft.com/office/officeart/2005/8/layout/orgChart1"/>
    <dgm:cxn modelId="{82BBE9C8-EFD7-4402-A7EA-4255B5AC040C}" type="presOf" srcId="{6F0618E0-076B-4482-9176-FD2429101D8A}" destId="{5AB6EC2E-176C-421A-9F22-D97A6DEEC43B}" srcOrd="0" destOrd="0" presId="urn:microsoft.com/office/officeart/2005/8/layout/orgChart1"/>
    <dgm:cxn modelId="{69C267CD-FFFD-4067-B2A4-89EA854CA11B}" type="presOf" srcId="{095DFCB9-5472-4C1C-AC5F-8DBCE4504ABE}" destId="{75CC88C7-2974-41F9-ACB8-5DAC1ED0ED02}" srcOrd="1" destOrd="0" presId="urn:microsoft.com/office/officeart/2005/8/layout/orgChart1"/>
    <dgm:cxn modelId="{8F4F9FD7-9592-493E-97C0-D517B5AA64FD}" srcId="{A72048C3-EAEF-4D4E-96BC-1A4158EBDA96}" destId="{31541E82-B874-4F8A-A4A2-687EB93E39FF}" srcOrd="1" destOrd="0" parTransId="{0DD20059-BE26-4330-B67F-F5CE56C386E4}" sibTransId="{BFF9FF62-BE12-4300-A499-F49B1694A562}"/>
    <dgm:cxn modelId="{AB367FDE-D457-4F72-ADCC-7A8D2D1E19E6}" type="presOf" srcId="{B42BFB44-05A7-4FE0-9B83-72D2E6E827DA}" destId="{12154340-6117-47F6-B4B7-CCE85EABC2FF}" srcOrd="0" destOrd="0" presId="urn:microsoft.com/office/officeart/2005/8/layout/orgChart1"/>
    <dgm:cxn modelId="{36FDC6E8-423D-4673-B9B1-2C778E32FEF6}" type="presOf" srcId="{D9513F83-255A-4273-87DC-A7A4BCD2BDD1}" destId="{BC09CC0E-123E-4067-807D-4FD9F1DEFC6C}" srcOrd="0" destOrd="0" presId="urn:microsoft.com/office/officeart/2005/8/layout/orgChart1"/>
    <dgm:cxn modelId="{D5385772-5657-4E44-989D-D4965C2E7E1B}" type="presParOf" srcId="{B6BC90DF-C7F8-4B36-AA6E-9E1350FFABD6}" destId="{4631DBFF-1FA4-43E4-B65B-2891B185348D}" srcOrd="0" destOrd="0" presId="urn:microsoft.com/office/officeart/2005/8/layout/orgChart1"/>
    <dgm:cxn modelId="{AC246E91-706D-4912-ABDB-F0A63D7B81C1}" type="presParOf" srcId="{4631DBFF-1FA4-43E4-B65B-2891B185348D}" destId="{6C11C2B2-EACF-4E8B-B67F-7056F8CEECFF}" srcOrd="0" destOrd="0" presId="urn:microsoft.com/office/officeart/2005/8/layout/orgChart1"/>
    <dgm:cxn modelId="{04E17DE5-83DE-4795-A353-E76EBD2AB780}" type="presParOf" srcId="{6C11C2B2-EACF-4E8B-B67F-7056F8CEECFF}" destId="{5BA37FFE-FAC6-4608-B38E-DFC2FBC1DBED}" srcOrd="0" destOrd="0" presId="urn:microsoft.com/office/officeart/2005/8/layout/orgChart1"/>
    <dgm:cxn modelId="{8F4998DC-5F91-4536-A24B-36E839032432}" type="presParOf" srcId="{6C11C2B2-EACF-4E8B-B67F-7056F8CEECFF}" destId="{EAA1B656-FAB6-4A20-AFC3-1D2DDAA1B399}" srcOrd="1" destOrd="0" presId="urn:microsoft.com/office/officeart/2005/8/layout/orgChart1"/>
    <dgm:cxn modelId="{8174257B-25C3-43EA-8DF0-9902DCD5DDA7}" type="presParOf" srcId="{4631DBFF-1FA4-43E4-B65B-2891B185348D}" destId="{51E488E3-CACD-4B22-9992-BFB9516290B8}" srcOrd="1" destOrd="0" presId="urn:microsoft.com/office/officeart/2005/8/layout/orgChart1"/>
    <dgm:cxn modelId="{DF3C03CD-049E-4F93-B54B-D12AD1A5AC31}" type="presParOf" srcId="{51E488E3-CACD-4B22-9992-BFB9516290B8}" destId="{BC09CC0E-123E-4067-807D-4FD9F1DEFC6C}" srcOrd="0" destOrd="0" presId="urn:microsoft.com/office/officeart/2005/8/layout/orgChart1"/>
    <dgm:cxn modelId="{4C61C6C4-1B1B-4F8C-9248-51CE0598C774}" type="presParOf" srcId="{51E488E3-CACD-4B22-9992-BFB9516290B8}" destId="{B64E2F7B-D54C-4514-92EE-30D196D6EE9F}" srcOrd="1" destOrd="0" presId="urn:microsoft.com/office/officeart/2005/8/layout/orgChart1"/>
    <dgm:cxn modelId="{A5D44770-93D5-4184-9F29-9D3E0B10D8A1}" type="presParOf" srcId="{B64E2F7B-D54C-4514-92EE-30D196D6EE9F}" destId="{907D2552-F49F-4CD9-BBD9-DC87426775C3}" srcOrd="0" destOrd="0" presId="urn:microsoft.com/office/officeart/2005/8/layout/orgChart1"/>
    <dgm:cxn modelId="{A694E126-FB52-441E-90C4-C2B5474ACB1B}" type="presParOf" srcId="{907D2552-F49F-4CD9-BBD9-DC87426775C3}" destId="{12154340-6117-47F6-B4B7-CCE85EABC2FF}" srcOrd="0" destOrd="0" presId="urn:microsoft.com/office/officeart/2005/8/layout/orgChart1"/>
    <dgm:cxn modelId="{65CADDC0-E0D0-41B0-87C6-D92F269C4504}" type="presParOf" srcId="{907D2552-F49F-4CD9-BBD9-DC87426775C3}" destId="{DE2C44BD-F3C4-4A75-9AC4-73DB1DEAE320}" srcOrd="1" destOrd="0" presId="urn:microsoft.com/office/officeart/2005/8/layout/orgChart1"/>
    <dgm:cxn modelId="{FF160EB0-9B90-4CBF-8207-C8C62FCB6189}" type="presParOf" srcId="{B64E2F7B-D54C-4514-92EE-30D196D6EE9F}" destId="{BB5E3FDA-416C-4F29-B0D5-4B0B7EC97A60}" srcOrd="1" destOrd="0" presId="urn:microsoft.com/office/officeart/2005/8/layout/orgChart1"/>
    <dgm:cxn modelId="{5AC3B4F0-DA44-49A1-8715-555C5BC9C8D3}" type="presParOf" srcId="{BB5E3FDA-416C-4F29-B0D5-4B0B7EC97A60}" destId="{5AB6EC2E-176C-421A-9F22-D97A6DEEC43B}" srcOrd="0" destOrd="0" presId="urn:microsoft.com/office/officeart/2005/8/layout/orgChart1"/>
    <dgm:cxn modelId="{E009E21B-F09B-4F9E-A24C-DF5854AAA1C8}" type="presParOf" srcId="{BB5E3FDA-416C-4F29-B0D5-4B0B7EC97A60}" destId="{5CF7B55D-36B0-44C6-9755-AFBB56184FF9}" srcOrd="1" destOrd="0" presId="urn:microsoft.com/office/officeart/2005/8/layout/orgChart1"/>
    <dgm:cxn modelId="{6E1EEBA0-4CE5-4D54-A860-8E936AA5218F}" type="presParOf" srcId="{5CF7B55D-36B0-44C6-9755-AFBB56184FF9}" destId="{962360DD-0FB3-4930-930D-05642BEF013E}" srcOrd="0" destOrd="0" presId="urn:microsoft.com/office/officeart/2005/8/layout/orgChart1"/>
    <dgm:cxn modelId="{70AAA70F-F11C-4420-8D1B-89224DE11EE2}" type="presParOf" srcId="{962360DD-0FB3-4930-930D-05642BEF013E}" destId="{873E995F-0086-4692-8DB3-575DC88013BA}" srcOrd="0" destOrd="0" presId="urn:microsoft.com/office/officeart/2005/8/layout/orgChart1"/>
    <dgm:cxn modelId="{A8529AD5-6F57-42E0-BEED-9246FA953944}" type="presParOf" srcId="{962360DD-0FB3-4930-930D-05642BEF013E}" destId="{7DCE608D-951F-438E-B36C-1B1679C9E567}" srcOrd="1" destOrd="0" presId="urn:microsoft.com/office/officeart/2005/8/layout/orgChart1"/>
    <dgm:cxn modelId="{67CEF9B2-5E46-4010-8C6D-C7ED1381B2E7}" type="presParOf" srcId="{5CF7B55D-36B0-44C6-9755-AFBB56184FF9}" destId="{7FD9A81D-08A2-417E-B1C5-1874375A059E}" srcOrd="1" destOrd="0" presId="urn:microsoft.com/office/officeart/2005/8/layout/orgChart1"/>
    <dgm:cxn modelId="{FBD81593-2473-42CD-9F31-1740309219E9}" type="presParOf" srcId="{5CF7B55D-36B0-44C6-9755-AFBB56184FF9}" destId="{0926B473-4896-4069-AAAB-18084A9F697F}" srcOrd="2" destOrd="0" presId="urn:microsoft.com/office/officeart/2005/8/layout/orgChart1"/>
    <dgm:cxn modelId="{9E6B5A66-DEA0-4195-8AD5-05318EB285F4}" type="presParOf" srcId="{BB5E3FDA-416C-4F29-B0D5-4B0B7EC97A60}" destId="{28A58AF4-AB10-4F68-BB15-2E3A403AE9C9}" srcOrd="2" destOrd="0" presId="urn:microsoft.com/office/officeart/2005/8/layout/orgChart1"/>
    <dgm:cxn modelId="{3316DDD1-5F3C-4230-862A-CCB4FB6AAD85}" type="presParOf" srcId="{BB5E3FDA-416C-4F29-B0D5-4B0B7EC97A60}" destId="{700EF5D1-FBC1-4890-BD52-8C4D218AB571}" srcOrd="3" destOrd="0" presId="urn:microsoft.com/office/officeart/2005/8/layout/orgChart1"/>
    <dgm:cxn modelId="{5D927F20-1494-4BCB-9F74-4940E5B25740}" type="presParOf" srcId="{700EF5D1-FBC1-4890-BD52-8C4D218AB571}" destId="{61B2E24C-417D-4208-84D4-798E6A308961}" srcOrd="0" destOrd="0" presId="urn:microsoft.com/office/officeart/2005/8/layout/orgChart1"/>
    <dgm:cxn modelId="{1971DF1A-9C4B-4502-AB03-F4AC1A48B341}" type="presParOf" srcId="{61B2E24C-417D-4208-84D4-798E6A308961}" destId="{FF3804A9-AFED-4107-ADB1-69A0810847A6}" srcOrd="0" destOrd="0" presId="urn:microsoft.com/office/officeart/2005/8/layout/orgChart1"/>
    <dgm:cxn modelId="{B4EBD158-0ECE-4D33-BD66-C355AEB08F13}" type="presParOf" srcId="{61B2E24C-417D-4208-84D4-798E6A308961}" destId="{9B3D443F-051C-497C-9F3C-473220403BE6}" srcOrd="1" destOrd="0" presId="urn:microsoft.com/office/officeart/2005/8/layout/orgChart1"/>
    <dgm:cxn modelId="{CB6DA72B-B88A-4ABF-A193-78D6350A5C7C}" type="presParOf" srcId="{700EF5D1-FBC1-4890-BD52-8C4D218AB571}" destId="{FED1A3A4-91AD-4CEE-943E-E96791084493}" srcOrd="1" destOrd="0" presId="urn:microsoft.com/office/officeart/2005/8/layout/orgChart1"/>
    <dgm:cxn modelId="{94D01827-1229-4C04-953F-78CF9AB4347B}" type="presParOf" srcId="{700EF5D1-FBC1-4890-BD52-8C4D218AB571}" destId="{282A80A7-4ED7-4671-959E-C16889DA2B2B}" srcOrd="2" destOrd="0" presId="urn:microsoft.com/office/officeart/2005/8/layout/orgChart1"/>
    <dgm:cxn modelId="{1565B232-47A4-4D63-A7CC-081D8BCB0B15}" type="presParOf" srcId="{BB5E3FDA-416C-4F29-B0D5-4B0B7EC97A60}" destId="{6EA61499-59EE-496A-A9DA-84AEC43255BB}" srcOrd="4" destOrd="0" presId="urn:microsoft.com/office/officeart/2005/8/layout/orgChart1"/>
    <dgm:cxn modelId="{32C85D97-752D-4B91-BFB0-31208FDE8267}" type="presParOf" srcId="{BB5E3FDA-416C-4F29-B0D5-4B0B7EC97A60}" destId="{0FB3186E-25E9-48E5-8584-8E6084BBCFCD}" srcOrd="5" destOrd="0" presId="urn:microsoft.com/office/officeart/2005/8/layout/orgChart1"/>
    <dgm:cxn modelId="{C9703D0B-7935-4091-814C-796CF1469445}" type="presParOf" srcId="{0FB3186E-25E9-48E5-8584-8E6084BBCFCD}" destId="{1F64EAB2-6F84-48B2-93EE-F1F8B928D091}" srcOrd="0" destOrd="0" presId="urn:microsoft.com/office/officeart/2005/8/layout/orgChart1"/>
    <dgm:cxn modelId="{B471FCFF-93DF-4314-9D0B-66C4866540CB}" type="presParOf" srcId="{1F64EAB2-6F84-48B2-93EE-F1F8B928D091}" destId="{ECDC1C00-FBB1-4B29-A33A-DE520C78D540}" srcOrd="0" destOrd="0" presId="urn:microsoft.com/office/officeart/2005/8/layout/orgChart1"/>
    <dgm:cxn modelId="{AB4AD8A9-0867-4F36-9289-C37B3AC40C38}" type="presParOf" srcId="{1F64EAB2-6F84-48B2-93EE-F1F8B928D091}" destId="{962701B5-3069-4183-AA32-FDF38B8B7335}" srcOrd="1" destOrd="0" presId="urn:microsoft.com/office/officeart/2005/8/layout/orgChart1"/>
    <dgm:cxn modelId="{492E1626-C5AF-488C-A488-F75C46080AC4}" type="presParOf" srcId="{0FB3186E-25E9-48E5-8584-8E6084BBCFCD}" destId="{E4C5A08D-A77C-4BE9-97A1-7F77CC234925}" srcOrd="1" destOrd="0" presId="urn:microsoft.com/office/officeart/2005/8/layout/orgChart1"/>
    <dgm:cxn modelId="{99601E18-B002-465F-BAB0-485A093F1FBE}" type="presParOf" srcId="{0FB3186E-25E9-48E5-8584-8E6084BBCFCD}" destId="{74D80535-F7D4-44D2-83E8-99534FFA1516}" srcOrd="2" destOrd="0" presId="urn:microsoft.com/office/officeart/2005/8/layout/orgChart1"/>
    <dgm:cxn modelId="{1F558196-5254-4259-A032-B2BF362FC519}" type="presParOf" srcId="{B64E2F7B-D54C-4514-92EE-30D196D6EE9F}" destId="{4F712D52-9725-48AF-9191-AD8319573DBF}" srcOrd="2" destOrd="0" presId="urn:microsoft.com/office/officeart/2005/8/layout/orgChart1"/>
    <dgm:cxn modelId="{0692264C-D994-4AFD-AFC3-91A98B5DB1DF}" type="presParOf" srcId="{51E488E3-CACD-4B22-9992-BFB9516290B8}" destId="{53CDBF92-0D0C-4A55-9AF8-1CD2AFB80879}" srcOrd="2" destOrd="0" presId="urn:microsoft.com/office/officeart/2005/8/layout/orgChart1"/>
    <dgm:cxn modelId="{D697D4C9-3007-4B32-B653-C329EE251DAD}" type="presParOf" srcId="{51E488E3-CACD-4B22-9992-BFB9516290B8}" destId="{34F5CA42-FC67-40DA-A47F-797A7855FC81}" srcOrd="3" destOrd="0" presId="urn:microsoft.com/office/officeart/2005/8/layout/orgChart1"/>
    <dgm:cxn modelId="{AABD9A1E-C504-4B81-B58A-CD3358822798}" type="presParOf" srcId="{34F5CA42-FC67-40DA-A47F-797A7855FC81}" destId="{18CBD6B7-85BB-4FB4-996A-17C84753A3AA}" srcOrd="0" destOrd="0" presId="urn:microsoft.com/office/officeart/2005/8/layout/orgChart1"/>
    <dgm:cxn modelId="{8FA8F2D9-5A18-42C9-AE29-FE6363928CBB}" type="presParOf" srcId="{18CBD6B7-85BB-4FB4-996A-17C84753A3AA}" destId="{9622C177-879A-40D1-ABC7-72C5B73D69AF}" srcOrd="0" destOrd="0" presId="urn:microsoft.com/office/officeart/2005/8/layout/orgChart1"/>
    <dgm:cxn modelId="{8EF05C76-2EA7-439B-A982-1860DD15C9C8}" type="presParOf" srcId="{18CBD6B7-85BB-4FB4-996A-17C84753A3AA}" destId="{243439F7-7686-4FF8-AF44-233B41768890}" srcOrd="1" destOrd="0" presId="urn:microsoft.com/office/officeart/2005/8/layout/orgChart1"/>
    <dgm:cxn modelId="{C0C1C8B5-292E-45DF-8F30-1E189BFADAA5}" type="presParOf" srcId="{34F5CA42-FC67-40DA-A47F-797A7855FC81}" destId="{BB05BE67-1C94-4938-A9DA-87500AA112C0}" srcOrd="1" destOrd="0" presId="urn:microsoft.com/office/officeart/2005/8/layout/orgChart1"/>
    <dgm:cxn modelId="{932F5088-9EAE-4662-AF45-DA0D7F841DB0}" type="presParOf" srcId="{BB05BE67-1C94-4938-A9DA-87500AA112C0}" destId="{888F94D1-9047-4B59-A3F4-F67A6A3BC1B9}" srcOrd="0" destOrd="0" presId="urn:microsoft.com/office/officeart/2005/8/layout/orgChart1"/>
    <dgm:cxn modelId="{72CE85D6-AAB2-4964-88F7-3B2344B3D9E5}" type="presParOf" srcId="{BB05BE67-1C94-4938-A9DA-87500AA112C0}" destId="{2DFAAF18-CFE3-47EE-8922-38B4586113DB}" srcOrd="1" destOrd="0" presId="urn:microsoft.com/office/officeart/2005/8/layout/orgChart1"/>
    <dgm:cxn modelId="{BEF6DC1C-AFF0-4E6D-9B44-B44C0302F991}" type="presParOf" srcId="{2DFAAF18-CFE3-47EE-8922-38B4586113DB}" destId="{C8C96279-26F0-478F-8BAD-5EDD1962373B}" srcOrd="0" destOrd="0" presId="urn:microsoft.com/office/officeart/2005/8/layout/orgChart1"/>
    <dgm:cxn modelId="{150B838D-7125-43E1-AD61-F6A9C4D44E7C}" type="presParOf" srcId="{C8C96279-26F0-478F-8BAD-5EDD1962373B}" destId="{7D99B4F8-9AE7-4C5C-8A0F-85830629B5D1}" srcOrd="0" destOrd="0" presId="urn:microsoft.com/office/officeart/2005/8/layout/orgChart1"/>
    <dgm:cxn modelId="{F9FF36E5-43EB-41A4-8AAD-31CBAF883529}" type="presParOf" srcId="{C8C96279-26F0-478F-8BAD-5EDD1962373B}" destId="{75CC88C7-2974-41F9-ACB8-5DAC1ED0ED02}" srcOrd="1" destOrd="0" presId="urn:microsoft.com/office/officeart/2005/8/layout/orgChart1"/>
    <dgm:cxn modelId="{8F9F3AAB-AAF7-44D6-9F34-90FCC83018F1}" type="presParOf" srcId="{2DFAAF18-CFE3-47EE-8922-38B4586113DB}" destId="{24C9FCD2-0DF5-4925-8E63-5E3B6F0BDB6F}" srcOrd="1" destOrd="0" presId="urn:microsoft.com/office/officeart/2005/8/layout/orgChart1"/>
    <dgm:cxn modelId="{D76109B9-2A08-4D2C-BF06-29B194F46403}" type="presParOf" srcId="{2DFAAF18-CFE3-47EE-8922-38B4586113DB}" destId="{6E692AE2-A545-4765-998D-45B430A8D3EB}" srcOrd="2" destOrd="0" presId="urn:microsoft.com/office/officeart/2005/8/layout/orgChart1"/>
    <dgm:cxn modelId="{F2440020-AED1-414E-9959-A4291A3D52F5}" type="presParOf" srcId="{BB05BE67-1C94-4938-A9DA-87500AA112C0}" destId="{181A4BE6-4C54-41B3-8A48-B0385E6D3331}" srcOrd="2" destOrd="0" presId="urn:microsoft.com/office/officeart/2005/8/layout/orgChart1"/>
    <dgm:cxn modelId="{A569BD86-7207-45E7-817C-49C1C028322E}" type="presParOf" srcId="{BB05BE67-1C94-4938-A9DA-87500AA112C0}" destId="{6D02FD38-FBFF-4F4E-A702-3589EB362CB4}" srcOrd="3" destOrd="0" presId="urn:microsoft.com/office/officeart/2005/8/layout/orgChart1"/>
    <dgm:cxn modelId="{4CF291BD-5399-45E5-AAAA-6AF30F782D20}" type="presParOf" srcId="{6D02FD38-FBFF-4F4E-A702-3589EB362CB4}" destId="{38050723-1587-4464-BA04-45BF6E3DB508}" srcOrd="0" destOrd="0" presId="urn:microsoft.com/office/officeart/2005/8/layout/orgChart1"/>
    <dgm:cxn modelId="{381021C0-1624-4B65-B363-5C5C41BBC367}" type="presParOf" srcId="{38050723-1587-4464-BA04-45BF6E3DB508}" destId="{8291174D-0928-4D28-9BCA-0725705B9DA5}" srcOrd="0" destOrd="0" presId="urn:microsoft.com/office/officeart/2005/8/layout/orgChart1"/>
    <dgm:cxn modelId="{075F8788-8160-4D90-87D7-EACD474BFE4D}" type="presParOf" srcId="{38050723-1587-4464-BA04-45BF6E3DB508}" destId="{55DAC5CC-F7E5-4B16-B910-28CAFD02FCC7}" srcOrd="1" destOrd="0" presId="urn:microsoft.com/office/officeart/2005/8/layout/orgChart1"/>
    <dgm:cxn modelId="{1922F584-94D4-4C17-BDA7-F3C5457B481C}" type="presParOf" srcId="{6D02FD38-FBFF-4F4E-A702-3589EB362CB4}" destId="{7E6D2AEC-2727-4510-8BC1-19DAE9D3ECF9}" srcOrd="1" destOrd="0" presId="urn:microsoft.com/office/officeart/2005/8/layout/orgChart1"/>
    <dgm:cxn modelId="{DEA48EA7-2AE8-4BB9-AB8A-CA9E6E9BDDC6}" type="presParOf" srcId="{6D02FD38-FBFF-4F4E-A702-3589EB362CB4}" destId="{8CD54C02-EB92-4080-A051-948639F029B3}" srcOrd="2" destOrd="0" presId="urn:microsoft.com/office/officeart/2005/8/layout/orgChart1"/>
    <dgm:cxn modelId="{BD4DA2F5-C6FA-44EF-A44C-E2E37AA5025C}" type="presParOf" srcId="{34F5CA42-FC67-40DA-A47F-797A7855FC81}" destId="{1A197B38-48FA-4BB9-970E-24BA7375FEBB}" srcOrd="2" destOrd="0" presId="urn:microsoft.com/office/officeart/2005/8/layout/orgChart1"/>
    <dgm:cxn modelId="{2FBB270F-F3D9-407F-B2FB-FB83987DC6F9}" type="presParOf" srcId="{51E488E3-CACD-4B22-9992-BFB9516290B8}" destId="{5DA96B27-6A6C-4E3C-9F95-DE388C38849C}" srcOrd="4" destOrd="0" presId="urn:microsoft.com/office/officeart/2005/8/layout/orgChart1"/>
    <dgm:cxn modelId="{FB282A2B-1977-413A-BC4F-8E9A70C316A6}" type="presParOf" srcId="{51E488E3-CACD-4B22-9992-BFB9516290B8}" destId="{9981B789-8F1A-47BC-8DE3-B4808ADE663C}" srcOrd="5" destOrd="0" presId="urn:microsoft.com/office/officeart/2005/8/layout/orgChart1"/>
    <dgm:cxn modelId="{53A1ECA5-C87D-4460-82A3-287FF827C5FE}" type="presParOf" srcId="{9981B789-8F1A-47BC-8DE3-B4808ADE663C}" destId="{BFA62CA4-ED05-49BA-9DEC-F5A75BF7FBBB}" srcOrd="0" destOrd="0" presId="urn:microsoft.com/office/officeart/2005/8/layout/orgChart1"/>
    <dgm:cxn modelId="{BB570B83-E940-40AD-BCD1-9BE42A850385}" type="presParOf" srcId="{BFA62CA4-ED05-49BA-9DEC-F5A75BF7FBBB}" destId="{80A0AD2D-F4EA-4677-A493-B7C853FD16D4}" srcOrd="0" destOrd="0" presId="urn:microsoft.com/office/officeart/2005/8/layout/orgChart1"/>
    <dgm:cxn modelId="{534300A9-322C-4613-995C-CD36D8E4942C}" type="presParOf" srcId="{BFA62CA4-ED05-49BA-9DEC-F5A75BF7FBBB}" destId="{A70294EE-A3FB-414E-8633-5DFEEB972A14}" srcOrd="1" destOrd="0" presId="urn:microsoft.com/office/officeart/2005/8/layout/orgChart1"/>
    <dgm:cxn modelId="{C5030483-FF8B-422B-A81F-B90B0E247F7C}" type="presParOf" srcId="{9981B789-8F1A-47BC-8DE3-B4808ADE663C}" destId="{824928DC-E7B3-45F8-9F0C-0527323B280E}" srcOrd="1" destOrd="0" presId="urn:microsoft.com/office/officeart/2005/8/layout/orgChart1"/>
    <dgm:cxn modelId="{D14A9DD1-36AF-4E4D-82AB-BAC54C120ECF}" type="presParOf" srcId="{9981B789-8F1A-47BC-8DE3-B4808ADE663C}" destId="{E3D70619-0BC2-4D1C-9973-F563C8AD678A}" srcOrd="2" destOrd="0" presId="urn:microsoft.com/office/officeart/2005/8/layout/orgChart1"/>
    <dgm:cxn modelId="{3293CD3E-0B05-4D1D-A295-D43E880E3705}" type="presParOf" srcId="{4631DBFF-1FA4-43E4-B65B-2891B185348D}" destId="{6526CC2D-657D-4E63-8100-E8E9D8768401}" srcOrd="2" destOrd="0" presId="urn:microsoft.com/office/officeart/2005/8/layout/orgChar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0C757A-4E78-4F8D-A6FF-D580A6BCB69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72048C3-EAEF-4D4E-96BC-1A4158EBDA96}">
      <dgm:prSet phldrT="[Text]" custT="1"/>
      <dgm:spPr>
        <a:solidFill>
          <a:schemeClr val="accent2"/>
        </a:solidFill>
      </dgm:spPr>
      <dgm:t>
        <a:bodyPr/>
        <a:lstStyle/>
        <a:p>
          <a:r>
            <a:rPr lang="en-IN" sz="1800" dirty="0"/>
            <a:t>Types of Directives</a:t>
          </a:r>
        </a:p>
      </dgm:t>
    </dgm:pt>
    <dgm:pt modelId="{4125D457-CDF2-40D8-9602-0880BBA46B85}" type="parTrans" cxnId="{796D3C02-86E1-4B50-A4F3-AF2D30871BAD}">
      <dgm:prSet/>
      <dgm:spPr/>
      <dgm:t>
        <a:bodyPr/>
        <a:lstStyle/>
        <a:p>
          <a:endParaRPr lang="en-IN" sz="1800"/>
        </a:p>
      </dgm:t>
    </dgm:pt>
    <dgm:pt modelId="{FEF637FA-EB52-41D5-A555-F5F0E22C5D5C}" type="sibTrans" cxnId="{796D3C02-86E1-4B50-A4F3-AF2D30871BAD}">
      <dgm:prSet/>
      <dgm:spPr/>
      <dgm:t>
        <a:bodyPr/>
        <a:lstStyle/>
        <a:p>
          <a:endParaRPr lang="en-IN" sz="1800"/>
        </a:p>
      </dgm:t>
    </dgm:pt>
    <dgm:pt modelId="{B42BFB44-05A7-4FE0-9B83-72D2E6E827DA}">
      <dgm:prSet phldrT="[Text]" custT="1"/>
      <dgm:spPr>
        <a:solidFill>
          <a:schemeClr val="accent3"/>
        </a:solidFill>
      </dgm:spPr>
      <dgm:t>
        <a:bodyPr/>
        <a:lstStyle/>
        <a:p>
          <a:r>
            <a:rPr lang="en-IN" sz="1800" dirty="0"/>
            <a:t>Structural</a:t>
          </a:r>
        </a:p>
      </dgm:t>
    </dgm:pt>
    <dgm:pt modelId="{D9513F83-255A-4273-87DC-A7A4BCD2BDD1}" type="parTrans" cxnId="{E8D0DE67-A894-4F7F-94A9-07D218AC137B}">
      <dgm:prSet/>
      <dgm:spPr/>
      <dgm:t>
        <a:bodyPr/>
        <a:lstStyle/>
        <a:p>
          <a:endParaRPr lang="en-IN" sz="1800"/>
        </a:p>
      </dgm:t>
    </dgm:pt>
    <dgm:pt modelId="{1F4B7746-E9A9-438A-A616-44EE9BABB8A3}" type="sibTrans" cxnId="{E8D0DE67-A894-4F7F-94A9-07D218AC137B}">
      <dgm:prSet/>
      <dgm:spPr/>
      <dgm:t>
        <a:bodyPr/>
        <a:lstStyle/>
        <a:p>
          <a:endParaRPr lang="en-IN" sz="1800"/>
        </a:p>
      </dgm:t>
    </dgm:pt>
    <dgm:pt modelId="{31541E82-B874-4F8A-A4A2-687EB93E39FF}">
      <dgm:prSet phldrT="[Text]" custT="1"/>
      <dgm:spPr>
        <a:solidFill>
          <a:schemeClr val="accent4"/>
        </a:solidFill>
      </dgm:spPr>
      <dgm:t>
        <a:bodyPr/>
        <a:lstStyle/>
        <a:p>
          <a:r>
            <a:rPr lang="en-IN" sz="1800" dirty="0"/>
            <a:t>Attribute</a:t>
          </a:r>
        </a:p>
      </dgm:t>
    </dgm:pt>
    <dgm:pt modelId="{0DD20059-BE26-4330-B67F-F5CE56C386E4}" type="parTrans" cxnId="{8F4F9FD7-9592-493E-97C0-D517B5AA64FD}">
      <dgm:prSet/>
      <dgm:spPr/>
      <dgm:t>
        <a:bodyPr/>
        <a:lstStyle/>
        <a:p>
          <a:endParaRPr lang="en-IN" sz="1800"/>
        </a:p>
      </dgm:t>
    </dgm:pt>
    <dgm:pt modelId="{BFF9FF62-BE12-4300-A499-F49B1694A562}" type="sibTrans" cxnId="{8F4F9FD7-9592-493E-97C0-D517B5AA64FD}">
      <dgm:prSet/>
      <dgm:spPr/>
      <dgm:t>
        <a:bodyPr/>
        <a:lstStyle/>
        <a:p>
          <a:endParaRPr lang="en-IN" sz="1800"/>
        </a:p>
      </dgm:t>
    </dgm:pt>
    <dgm:pt modelId="{81099E1B-EF69-40C4-A439-FBC5E68D11AB}">
      <dgm:prSet phldrT="[Text]" custT="1"/>
      <dgm:spPr>
        <a:solidFill>
          <a:schemeClr val="accent6"/>
        </a:solidFill>
      </dgm:spPr>
      <dgm:t>
        <a:bodyPr/>
        <a:lstStyle/>
        <a:p>
          <a:r>
            <a:rPr lang="en-IN" sz="1800" dirty="0"/>
            <a:t>Component</a:t>
          </a:r>
        </a:p>
      </dgm:t>
    </dgm:pt>
    <dgm:pt modelId="{3E4232F1-0D60-4994-A6DA-D5FBC1C81AD5}" type="parTrans" cxnId="{3ECE894E-A7DE-477B-8777-839C4C5F2960}">
      <dgm:prSet/>
      <dgm:spPr/>
      <dgm:t>
        <a:bodyPr/>
        <a:lstStyle/>
        <a:p>
          <a:endParaRPr lang="en-IN" sz="1800"/>
        </a:p>
      </dgm:t>
    </dgm:pt>
    <dgm:pt modelId="{C5769965-46D0-48B0-BD53-5CC9909D75F0}" type="sibTrans" cxnId="{3ECE894E-A7DE-477B-8777-839C4C5F2960}">
      <dgm:prSet/>
      <dgm:spPr/>
      <dgm:t>
        <a:bodyPr/>
        <a:lstStyle/>
        <a:p>
          <a:endParaRPr lang="en-IN" sz="1800"/>
        </a:p>
      </dgm:t>
    </dgm:pt>
    <dgm:pt modelId="{BCAE1088-103A-485F-BC96-3452C06945A0}">
      <dgm:prSet custT="1"/>
      <dgm:spPr/>
      <dgm:t>
        <a:bodyPr/>
        <a:lstStyle/>
        <a:p>
          <a:r>
            <a:rPr lang="en-IN" sz="1800" dirty="0"/>
            <a:t>*</a:t>
          </a:r>
          <a:r>
            <a:rPr lang="en-IN" sz="1800" dirty="0" err="1"/>
            <a:t>ngIf</a:t>
          </a:r>
          <a:endParaRPr lang="en-IN" sz="1800" dirty="0"/>
        </a:p>
      </dgm:t>
    </dgm:pt>
    <dgm:pt modelId="{6F0618E0-076B-4482-9176-FD2429101D8A}" type="parTrans" cxnId="{9C889518-79F8-486C-BBCD-BF5252123E9C}">
      <dgm:prSet/>
      <dgm:spPr/>
      <dgm:t>
        <a:bodyPr/>
        <a:lstStyle/>
        <a:p>
          <a:endParaRPr lang="en-IN"/>
        </a:p>
      </dgm:t>
    </dgm:pt>
    <dgm:pt modelId="{7F3CF7B5-84A9-462C-8F06-CD44C29460E0}" type="sibTrans" cxnId="{9C889518-79F8-486C-BBCD-BF5252123E9C}">
      <dgm:prSet/>
      <dgm:spPr/>
      <dgm:t>
        <a:bodyPr/>
        <a:lstStyle/>
        <a:p>
          <a:endParaRPr lang="en-IN"/>
        </a:p>
      </dgm:t>
    </dgm:pt>
    <dgm:pt modelId="{AD124909-A980-4884-BC2C-B4C75F023949}">
      <dgm:prSet custT="1"/>
      <dgm:spPr/>
      <dgm:t>
        <a:bodyPr/>
        <a:lstStyle/>
        <a:p>
          <a:r>
            <a:rPr lang="en-IN" sz="1800" dirty="0"/>
            <a:t>*</a:t>
          </a:r>
          <a:r>
            <a:rPr lang="en-IN" sz="1800" dirty="0" err="1"/>
            <a:t>ngFor</a:t>
          </a:r>
          <a:endParaRPr lang="en-IN" sz="1800" dirty="0"/>
        </a:p>
      </dgm:t>
    </dgm:pt>
    <dgm:pt modelId="{3FCFCFAE-4D03-4CD3-A1B2-56D46FAB4D49}" type="parTrans" cxnId="{C688C05E-F1A9-481A-B2BC-3BB83E724716}">
      <dgm:prSet/>
      <dgm:spPr/>
      <dgm:t>
        <a:bodyPr/>
        <a:lstStyle/>
        <a:p>
          <a:endParaRPr lang="en-IN"/>
        </a:p>
      </dgm:t>
    </dgm:pt>
    <dgm:pt modelId="{F94E31EF-2D4A-493C-AE41-3178C373BCE2}" type="sibTrans" cxnId="{C688C05E-F1A9-481A-B2BC-3BB83E724716}">
      <dgm:prSet/>
      <dgm:spPr/>
      <dgm:t>
        <a:bodyPr/>
        <a:lstStyle/>
        <a:p>
          <a:endParaRPr lang="en-IN"/>
        </a:p>
      </dgm:t>
    </dgm:pt>
    <dgm:pt modelId="{48401CDC-E27D-48CB-AD16-6984E59876BF}">
      <dgm:prSet custT="1"/>
      <dgm:spPr/>
      <dgm:t>
        <a:bodyPr/>
        <a:lstStyle/>
        <a:p>
          <a:r>
            <a:rPr lang="en-IN" sz="1800" dirty="0"/>
            <a:t>*</a:t>
          </a:r>
          <a:r>
            <a:rPr lang="en-IN" sz="1800" dirty="0" err="1"/>
            <a:t>ngSwitch</a:t>
          </a:r>
          <a:endParaRPr lang="en-IN" sz="1800" dirty="0"/>
        </a:p>
      </dgm:t>
    </dgm:pt>
    <dgm:pt modelId="{D93DE07B-BF8C-4EE1-BC90-762DFECC0686}" type="parTrans" cxnId="{50578FA4-DCE5-4AA6-AA04-ACBF2BCFE55F}">
      <dgm:prSet/>
      <dgm:spPr/>
      <dgm:t>
        <a:bodyPr/>
        <a:lstStyle/>
        <a:p>
          <a:endParaRPr lang="en-IN"/>
        </a:p>
      </dgm:t>
    </dgm:pt>
    <dgm:pt modelId="{3C7D5F9B-76B2-45E2-A43E-BD5571EC209F}" type="sibTrans" cxnId="{50578FA4-DCE5-4AA6-AA04-ACBF2BCFE55F}">
      <dgm:prSet/>
      <dgm:spPr/>
      <dgm:t>
        <a:bodyPr/>
        <a:lstStyle/>
        <a:p>
          <a:endParaRPr lang="en-IN"/>
        </a:p>
      </dgm:t>
    </dgm:pt>
    <dgm:pt modelId="{095DFCB9-5472-4C1C-AC5F-8DBCE4504ABE}">
      <dgm:prSet custT="1"/>
      <dgm:spPr>
        <a:solidFill>
          <a:schemeClr val="tx2"/>
        </a:solidFill>
      </dgm:spPr>
      <dgm:t>
        <a:bodyPr/>
        <a:lstStyle/>
        <a:p>
          <a:r>
            <a:rPr lang="en-IN" sz="1800" dirty="0"/>
            <a:t>[</a:t>
          </a:r>
          <a:r>
            <a:rPr lang="en-IN" sz="1800" dirty="0" err="1"/>
            <a:t>ngClass</a:t>
          </a:r>
          <a:r>
            <a:rPr lang="en-IN" sz="1800" dirty="0"/>
            <a:t>]</a:t>
          </a:r>
        </a:p>
      </dgm:t>
    </dgm:pt>
    <dgm:pt modelId="{1804E5DF-B3BB-46A6-9B35-7AC7BB9F7E0B}" type="parTrans" cxnId="{2FC20839-AE4B-4ADA-A513-821B49B145C2}">
      <dgm:prSet/>
      <dgm:spPr/>
      <dgm:t>
        <a:bodyPr/>
        <a:lstStyle/>
        <a:p>
          <a:endParaRPr lang="en-IN"/>
        </a:p>
      </dgm:t>
    </dgm:pt>
    <dgm:pt modelId="{F26C85DB-0877-422C-BB07-3145F8A6AA71}" type="sibTrans" cxnId="{2FC20839-AE4B-4ADA-A513-821B49B145C2}">
      <dgm:prSet/>
      <dgm:spPr/>
      <dgm:t>
        <a:bodyPr/>
        <a:lstStyle/>
        <a:p>
          <a:endParaRPr lang="en-IN"/>
        </a:p>
      </dgm:t>
    </dgm:pt>
    <dgm:pt modelId="{44DD9F96-B40F-4294-9382-7D8551D16489}">
      <dgm:prSet custT="1"/>
      <dgm:spPr>
        <a:solidFill>
          <a:schemeClr val="tx2"/>
        </a:solidFill>
      </dgm:spPr>
      <dgm:t>
        <a:bodyPr/>
        <a:lstStyle/>
        <a:p>
          <a:r>
            <a:rPr lang="en-IN" sz="1800" dirty="0"/>
            <a:t>[</a:t>
          </a:r>
          <a:r>
            <a:rPr lang="en-IN" sz="1800" dirty="0" err="1"/>
            <a:t>ngStyle</a:t>
          </a:r>
          <a:r>
            <a:rPr lang="en-IN" sz="1800" dirty="0"/>
            <a:t>]</a:t>
          </a:r>
        </a:p>
      </dgm:t>
    </dgm:pt>
    <dgm:pt modelId="{38F52A08-3ED8-4052-952F-0E453F59D107}" type="parTrans" cxnId="{CBE8DA38-8D63-4861-A259-E062CF28F364}">
      <dgm:prSet/>
      <dgm:spPr/>
      <dgm:t>
        <a:bodyPr/>
        <a:lstStyle/>
        <a:p>
          <a:endParaRPr lang="en-IN"/>
        </a:p>
      </dgm:t>
    </dgm:pt>
    <dgm:pt modelId="{5FFE4D8D-B75B-4882-8272-2A9E0678A43B}" type="sibTrans" cxnId="{CBE8DA38-8D63-4861-A259-E062CF28F364}">
      <dgm:prSet/>
      <dgm:spPr/>
      <dgm:t>
        <a:bodyPr/>
        <a:lstStyle/>
        <a:p>
          <a:endParaRPr lang="en-IN"/>
        </a:p>
      </dgm:t>
    </dgm:pt>
    <dgm:pt modelId="{B6BC90DF-C7F8-4B36-AA6E-9E1350FFABD6}" type="pres">
      <dgm:prSet presAssocID="{940C757A-4E78-4F8D-A6FF-D580A6BCB69A}" presName="hierChild1" presStyleCnt="0">
        <dgm:presLayoutVars>
          <dgm:orgChart val="1"/>
          <dgm:chPref val="1"/>
          <dgm:dir/>
          <dgm:animOne val="branch"/>
          <dgm:animLvl val="lvl"/>
          <dgm:resizeHandles/>
        </dgm:presLayoutVars>
      </dgm:prSet>
      <dgm:spPr/>
    </dgm:pt>
    <dgm:pt modelId="{4631DBFF-1FA4-43E4-B65B-2891B185348D}" type="pres">
      <dgm:prSet presAssocID="{A72048C3-EAEF-4D4E-96BC-1A4158EBDA96}" presName="hierRoot1" presStyleCnt="0">
        <dgm:presLayoutVars>
          <dgm:hierBranch val="init"/>
        </dgm:presLayoutVars>
      </dgm:prSet>
      <dgm:spPr/>
    </dgm:pt>
    <dgm:pt modelId="{6C11C2B2-EACF-4E8B-B67F-7056F8CEECFF}" type="pres">
      <dgm:prSet presAssocID="{A72048C3-EAEF-4D4E-96BC-1A4158EBDA96}" presName="rootComposite1" presStyleCnt="0"/>
      <dgm:spPr/>
    </dgm:pt>
    <dgm:pt modelId="{5BA37FFE-FAC6-4608-B38E-DFC2FBC1DBED}" type="pres">
      <dgm:prSet presAssocID="{A72048C3-EAEF-4D4E-96BC-1A4158EBDA96}" presName="rootText1" presStyleLbl="node0" presStyleIdx="0" presStyleCnt="1" custScaleX="426352" custLinFactNeighborX="8880" custLinFactNeighborY="-12469">
        <dgm:presLayoutVars>
          <dgm:chPref val="3"/>
        </dgm:presLayoutVars>
      </dgm:prSet>
      <dgm:spPr/>
    </dgm:pt>
    <dgm:pt modelId="{EAA1B656-FAB6-4A20-AFC3-1D2DDAA1B399}" type="pres">
      <dgm:prSet presAssocID="{A72048C3-EAEF-4D4E-96BC-1A4158EBDA96}" presName="rootConnector1" presStyleLbl="node1" presStyleIdx="0" presStyleCnt="0"/>
      <dgm:spPr/>
    </dgm:pt>
    <dgm:pt modelId="{51E488E3-CACD-4B22-9992-BFB9516290B8}" type="pres">
      <dgm:prSet presAssocID="{A72048C3-EAEF-4D4E-96BC-1A4158EBDA96}" presName="hierChild2" presStyleCnt="0"/>
      <dgm:spPr/>
    </dgm:pt>
    <dgm:pt modelId="{BC09CC0E-123E-4067-807D-4FD9F1DEFC6C}" type="pres">
      <dgm:prSet presAssocID="{D9513F83-255A-4273-87DC-A7A4BCD2BDD1}" presName="Name37" presStyleLbl="parChTrans1D2" presStyleIdx="0" presStyleCnt="3"/>
      <dgm:spPr/>
    </dgm:pt>
    <dgm:pt modelId="{B64E2F7B-D54C-4514-92EE-30D196D6EE9F}" type="pres">
      <dgm:prSet presAssocID="{B42BFB44-05A7-4FE0-9B83-72D2E6E827DA}" presName="hierRoot2" presStyleCnt="0">
        <dgm:presLayoutVars>
          <dgm:hierBranch val="init"/>
        </dgm:presLayoutVars>
      </dgm:prSet>
      <dgm:spPr/>
    </dgm:pt>
    <dgm:pt modelId="{907D2552-F49F-4CD9-BBD9-DC87426775C3}" type="pres">
      <dgm:prSet presAssocID="{B42BFB44-05A7-4FE0-9B83-72D2E6E827DA}" presName="rootComposite" presStyleCnt="0"/>
      <dgm:spPr/>
    </dgm:pt>
    <dgm:pt modelId="{12154340-6117-47F6-B4B7-CCE85EABC2FF}" type="pres">
      <dgm:prSet presAssocID="{B42BFB44-05A7-4FE0-9B83-72D2E6E827DA}" presName="rootText" presStyleLbl="node2" presStyleIdx="0" presStyleCnt="3" custScaleX="157892" custLinFactNeighborX="-4871" custLinFactNeighborY="34304">
        <dgm:presLayoutVars>
          <dgm:chPref val="3"/>
        </dgm:presLayoutVars>
      </dgm:prSet>
      <dgm:spPr/>
    </dgm:pt>
    <dgm:pt modelId="{DE2C44BD-F3C4-4A75-9AC4-73DB1DEAE320}" type="pres">
      <dgm:prSet presAssocID="{B42BFB44-05A7-4FE0-9B83-72D2E6E827DA}" presName="rootConnector" presStyleLbl="node2" presStyleIdx="0" presStyleCnt="3"/>
      <dgm:spPr/>
    </dgm:pt>
    <dgm:pt modelId="{BB5E3FDA-416C-4F29-B0D5-4B0B7EC97A60}" type="pres">
      <dgm:prSet presAssocID="{B42BFB44-05A7-4FE0-9B83-72D2E6E827DA}" presName="hierChild4" presStyleCnt="0"/>
      <dgm:spPr/>
    </dgm:pt>
    <dgm:pt modelId="{5AB6EC2E-176C-421A-9F22-D97A6DEEC43B}" type="pres">
      <dgm:prSet presAssocID="{6F0618E0-076B-4482-9176-FD2429101D8A}" presName="Name37" presStyleLbl="parChTrans1D3" presStyleIdx="0" presStyleCnt="5"/>
      <dgm:spPr/>
    </dgm:pt>
    <dgm:pt modelId="{5CF7B55D-36B0-44C6-9755-AFBB56184FF9}" type="pres">
      <dgm:prSet presAssocID="{BCAE1088-103A-485F-BC96-3452C06945A0}" presName="hierRoot2" presStyleCnt="0">
        <dgm:presLayoutVars>
          <dgm:hierBranch val="init"/>
        </dgm:presLayoutVars>
      </dgm:prSet>
      <dgm:spPr/>
    </dgm:pt>
    <dgm:pt modelId="{962360DD-0FB3-4930-930D-05642BEF013E}" type="pres">
      <dgm:prSet presAssocID="{BCAE1088-103A-485F-BC96-3452C06945A0}" presName="rootComposite" presStyleCnt="0"/>
      <dgm:spPr/>
    </dgm:pt>
    <dgm:pt modelId="{873E995F-0086-4692-8DB3-575DC88013BA}" type="pres">
      <dgm:prSet presAssocID="{BCAE1088-103A-485F-BC96-3452C06945A0}" presName="rootText" presStyleLbl="node3" presStyleIdx="0" presStyleCnt="5" custLinFactNeighborX="-635" custLinFactNeighborY="58816">
        <dgm:presLayoutVars>
          <dgm:chPref val="3"/>
        </dgm:presLayoutVars>
      </dgm:prSet>
      <dgm:spPr/>
    </dgm:pt>
    <dgm:pt modelId="{7DCE608D-951F-438E-B36C-1B1679C9E567}" type="pres">
      <dgm:prSet presAssocID="{BCAE1088-103A-485F-BC96-3452C06945A0}" presName="rootConnector" presStyleLbl="node3" presStyleIdx="0" presStyleCnt="5"/>
      <dgm:spPr/>
    </dgm:pt>
    <dgm:pt modelId="{7FD9A81D-08A2-417E-B1C5-1874375A059E}" type="pres">
      <dgm:prSet presAssocID="{BCAE1088-103A-485F-BC96-3452C06945A0}" presName="hierChild4" presStyleCnt="0"/>
      <dgm:spPr/>
    </dgm:pt>
    <dgm:pt modelId="{0926B473-4896-4069-AAAB-18084A9F697F}" type="pres">
      <dgm:prSet presAssocID="{BCAE1088-103A-485F-BC96-3452C06945A0}" presName="hierChild5" presStyleCnt="0"/>
      <dgm:spPr/>
    </dgm:pt>
    <dgm:pt modelId="{28A58AF4-AB10-4F68-BB15-2E3A403AE9C9}" type="pres">
      <dgm:prSet presAssocID="{3FCFCFAE-4D03-4CD3-A1B2-56D46FAB4D49}" presName="Name37" presStyleLbl="parChTrans1D3" presStyleIdx="1" presStyleCnt="5"/>
      <dgm:spPr/>
    </dgm:pt>
    <dgm:pt modelId="{700EF5D1-FBC1-4890-BD52-8C4D218AB571}" type="pres">
      <dgm:prSet presAssocID="{AD124909-A980-4884-BC2C-B4C75F023949}" presName="hierRoot2" presStyleCnt="0">
        <dgm:presLayoutVars>
          <dgm:hierBranch val="init"/>
        </dgm:presLayoutVars>
      </dgm:prSet>
      <dgm:spPr/>
    </dgm:pt>
    <dgm:pt modelId="{61B2E24C-417D-4208-84D4-798E6A308961}" type="pres">
      <dgm:prSet presAssocID="{AD124909-A980-4884-BC2C-B4C75F023949}" presName="rootComposite" presStyleCnt="0"/>
      <dgm:spPr/>
    </dgm:pt>
    <dgm:pt modelId="{FF3804A9-AFED-4107-ADB1-69A0810847A6}" type="pres">
      <dgm:prSet presAssocID="{AD124909-A980-4884-BC2C-B4C75F023949}" presName="rootText" presStyleLbl="node3" presStyleIdx="1" presStyleCnt="5" custLinFactNeighborX="-1517" custLinFactNeighborY="76026">
        <dgm:presLayoutVars>
          <dgm:chPref val="3"/>
        </dgm:presLayoutVars>
      </dgm:prSet>
      <dgm:spPr/>
    </dgm:pt>
    <dgm:pt modelId="{9B3D443F-051C-497C-9F3C-473220403BE6}" type="pres">
      <dgm:prSet presAssocID="{AD124909-A980-4884-BC2C-B4C75F023949}" presName="rootConnector" presStyleLbl="node3" presStyleIdx="1" presStyleCnt="5"/>
      <dgm:spPr/>
    </dgm:pt>
    <dgm:pt modelId="{FED1A3A4-91AD-4CEE-943E-E96791084493}" type="pres">
      <dgm:prSet presAssocID="{AD124909-A980-4884-BC2C-B4C75F023949}" presName="hierChild4" presStyleCnt="0"/>
      <dgm:spPr/>
    </dgm:pt>
    <dgm:pt modelId="{282A80A7-4ED7-4671-959E-C16889DA2B2B}" type="pres">
      <dgm:prSet presAssocID="{AD124909-A980-4884-BC2C-B4C75F023949}" presName="hierChild5" presStyleCnt="0"/>
      <dgm:spPr/>
    </dgm:pt>
    <dgm:pt modelId="{6EA61499-59EE-496A-A9DA-84AEC43255BB}" type="pres">
      <dgm:prSet presAssocID="{D93DE07B-BF8C-4EE1-BC90-762DFECC0686}" presName="Name37" presStyleLbl="parChTrans1D3" presStyleIdx="2" presStyleCnt="5"/>
      <dgm:spPr/>
    </dgm:pt>
    <dgm:pt modelId="{0FB3186E-25E9-48E5-8584-8E6084BBCFCD}" type="pres">
      <dgm:prSet presAssocID="{48401CDC-E27D-48CB-AD16-6984E59876BF}" presName="hierRoot2" presStyleCnt="0">
        <dgm:presLayoutVars>
          <dgm:hierBranch val="init"/>
        </dgm:presLayoutVars>
      </dgm:prSet>
      <dgm:spPr/>
    </dgm:pt>
    <dgm:pt modelId="{1F64EAB2-6F84-48B2-93EE-F1F8B928D091}" type="pres">
      <dgm:prSet presAssocID="{48401CDC-E27D-48CB-AD16-6984E59876BF}" presName="rootComposite" presStyleCnt="0"/>
      <dgm:spPr/>
    </dgm:pt>
    <dgm:pt modelId="{ECDC1C00-FBB1-4B29-A33A-DE520C78D540}" type="pres">
      <dgm:prSet presAssocID="{48401CDC-E27D-48CB-AD16-6984E59876BF}" presName="rootText" presStyleLbl="node3" presStyleIdx="2" presStyleCnt="5" custLinFactY="19429" custLinFactNeighborX="2064" custLinFactNeighborY="100000">
        <dgm:presLayoutVars>
          <dgm:chPref val="3"/>
        </dgm:presLayoutVars>
      </dgm:prSet>
      <dgm:spPr/>
    </dgm:pt>
    <dgm:pt modelId="{962701B5-3069-4183-AA32-FDF38B8B7335}" type="pres">
      <dgm:prSet presAssocID="{48401CDC-E27D-48CB-AD16-6984E59876BF}" presName="rootConnector" presStyleLbl="node3" presStyleIdx="2" presStyleCnt="5"/>
      <dgm:spPr/>
    </dgm:pt>
    <dgm:pt modelId="{E4C5A08D-A77C-4BE9-97A1-7F77CC234925}" type="pres">
      <dgm:prSet presAssocID="{48401CDC-E27D-48CB-AD16-6984E59876BF}" presName="hierChild4" presStyleCnt="0"/>
      <dgm:spPr/>
    </dgm:pt>
    <dgm:pt modelId="{74D80535-F7D4-44D2-83E8-99534FFA1516}" type="pres">
      <dgm:prSet presAssocID="{48401CDC-E27D-48CB-AD16-6984E59876BF}" presName="hierChild5" presStyleCnt="0"/>
      <dgm:spPr/>
    </dgm:pt>
    <dgm:pt modelId="{4F712D52-9725-48AF-9191-AD8319573DBF}" type="pres">
      <dgm:prSet presAssocID="{B42BFB44-05A7-4FE0-9B83-72D2E6E827DA}" presName="hierChild5" presStyleCnt="0"/>
      <dgm:spPr/>
    </dgm:pt>
    <dgm:pt modelId="{53CDBF92-0D0C-4A55-9AF8-1CD2AFB80879}" type="pres">
      <dgm:prSet presAssocID="{0DD20059-BE26-4330-B67F-F5CE56C386E4}" presName="Name37" presStyleLbl="parChTrans1D2" presStyleIdx="1" presStyleCnt="3"/>
      <dgm:spPr/>
    </dgm:pt>
    <dgm:pt modelId="{34F5CA42-FC67-40DA-A47F-797A7855FC81}" type="pres">
      <dgm:prSet presAssocID="{31541E82-B874-4F8A-A4A2-687EB93E39FF}" presName="hierRoot2" presStyleCnt="0">
        <dgm:presLayoutVars>
          <dgm:hierBranch val="init"/>
        </dgm:presLayoutVars>
      </dgm:prSet>
      <dgm:spPr/>
    </dgm:pt>
    <dgm:pt modelId="{18CBD6B7-85BB-4FB4-996A-17C84753A3AA}" type="pres">
      <dgm:prSet presAssocID="{31541E82-B874-4F8A-A4A2-687EB93E39FF}" presName="rootComposite" presStyleCnt="0"/>
      <dgm:spPr/>
    </dgm:pt>
    <dgm:pt modelId="{9622C177-879A-40D1-ABC7-72C5B73D69AF}" type="pres">
      <dgm:prSet presAssocID="{31541E82-B874-4F8A-A4A2-687EB93E39FF}" presName="rootText" presStyleLbl="node2" presStyleIdx="1" presStyleCnt="3" custScaleX="180010" custLinFactNeighborX="1" custLinFactNeighborY="36122">
        <dgm:presLayoutVars>
          <dgm:chPref val="3"/>
        </dgm:presLayoutVars>
      </dgm:prSet>
      <dgm:spPr/>
    </dgm:pt>
    <dgm:pt modelId="{243439F7-7686-4FF8-AF44-233B41768890}" type="pres">
      <dgm:prSet presAssocID="{31541E82-B874-4F8A-A4A2-687EB93E39FF}" presName="rootConnector" presStyleLbl="node2" presStyleIdx="1" presStyleCnt="3"/>
      <dgm:spPr/>
    </dgm:pt>
    <dgm:pt modelId="{BB05BE67-1C94-4938-A9DA-87500AA112C0}" type="pres">
      <dgm:prSet presAssocID="{31541E82-B874-4F8A-A4A2-687EB93E39FF}" presName="hierChild4" presStyleCnt="0"/>
      <dgm:spPr/>
    </dgm:pt>
    <dgm:pt modelId="{888F94D1-9047-4B59-A3F4-F67A6A3BC1B9}" type="pres">
      <dgm:prSet presAssocID="{1804E5DF-B3BB-46A6-9B35-7AC7BB9F7E0B}" presName="Name37" presStyleLbl="parChTrans1D3" presStyleIdx="3" presStyleCnt="5"/>
      <dgm:spPr/>
    </dgm:pt>
    <dgm:pt modelId="{2DFAAF18-CFE3-47EE-8922-38B4586113DB}" type="pres">
      <dgm:prSet presAssocID="{095DFCB9-5472-4C1C-AC5F-8DBCE4504ABE}" presName="hierRoot2" presStyleCnt="0">
        <dgm:presLayoutVars>
          <dgm:hierBranch val="init"/>
        </dgm:presLayoutVars>
      </dgm:prSet>
      <dgm:spPr/>
    </dgm:pt>
    <dgm:pt modelId="{C8C96279-26F0-478F-8BAD-5EDD1962373B}" type="pres">
      <dgm:prSet presAssocID="{095DFCB9-5472-4C1C-AC5F-8DBCE4504ABE}" presName="rootComposite" presStyleCnt="0"/>
      <dgm:spPr/>
    </dgm:pt>
    <dgm:pt modelId="{7D99B4F8-9AE7-4C5C-8A0F-85830629B5D1}" type="pres">
      <dgm:prSet presAssocID="{095DFCB9-5472-4C1C-AC5F-8DBCE4504ABE}" presName="rootText" presStyleLbl="node3" presStyleIdx="3" presStyleCnt="5" custLinFactNeighborY="58816">
        <dgm:presLayoutVars>
          <dgm:chPref val="3"/>
        </dgm:presLayoutVars>
      </dgm:prSet>
      <dgm:spPr/>
    </dgm:pt>
    <dgm:pt modelId="{75CC88C7-2974-41F9-ACB8-5DAC1ED0ED02}" type="pres">
      <dgm:prSet presAssocID="{095DFCB9-5472-4C1C-AC5F-8DBCE4504ABE}" presName="rootConnector" presStyleLbl="node3" presStyleIdx="3" presStyleCnt="5"/>
      <dgm:spPr/>
    </dgm:pt>
    <dgm:pt modelId="{24C9FCD2-0DF5-4925-8E63-5E3B6F0BDB6F}" type="pres">
      <dgm:prSet presAssocID="{095DFCB9-5472-4C1C-AC5F-8DBCE4504ABE}" presName="hierChild4" presStyleCnt="0"/>
      <dgm:spPr/>
    </dgm:pt>
    <dgm:pt modelId="{6E692AE2-A545-4765-998D-45B430A8D3EB}" type="pres">
      <dgm:prSet presAssocID="{095DFCB9-5472-4C1C-AC5F-8DBCE4504ABE}" presName="hierChild5" presStyleCnt="0"/>
      <dgm:spPr/>
    </dgm:pt>
    <dgm:pt modelId="{181A4BE6-4C54-41B3-8A48-B0385E6D3331}" type="pres">
      <dgm:prSet presAssocID="{38F52A08-3ED8-4052-952F-0E453F59D107}" presName="Name37" presStyleLbl="parChTrans1D3" presStyleIdx="4" presStyleCnt="5"/>
      <dgm:spPr/>
    </dgm:pt>
    <dgm:pt modelId="{6D02FD38-FBFF-4F4E-A702-3589EB362CB4}" type="pres">
      <dgm:prSet presAssocID="{44DD9F96-B40F-4294-9382-7D8551D16489}" presName="hierRoot2" presStyleCnt="0">
        <dgm:presLayoutVars>
          <dgm:hierBranch val="init"/>
        </dgm:presLayoutVars>
      </dgm:prSet>
      <dgm:spPr/>
    </dgm:pt>
    <dgm:pt modelId="{38050723-1587-4464-BA04-45BF6E3DB508}" type="pres">
      <dgm:prSet presAssocID="{44DD9F96-B40F-4294-9382-7D8551D16489}" presName="rootComposite" presStyleCnt="0"/>
      <dgm:spPr/>
    </dgm:pt>
    <dgm:pt modelId="{8291174D-0928-4D28-9BCA-0725705B9DA5}" type="pres">
      <dgm:prSet presAssocID="{44DD9F96-B40F-4294-9382-7D8551D16489}" presName="rootText" presStyleLbl="node3" presStyleIdx="4" presStyleCnt="5" custLinFactNeighborY="75254">
        <dgm:presLayoutVars>
          <dgm:chPref val="3"/>
        </dgm:presLayoutVars>
      </dgm:prSet>
      <dgm:spPr/>
    </dgm:pt>
    <dgm:pt modelId="{55DAC5CC-F7E5-4B16-B910-28CAFD02FCC7}" type="pres">
      <dgm:prSet presAssocID="{44DD9F96-B40F-4294-9382-7D8551D16489}" presName="rootConnector" presStyleLbl="node3" presStyleIdx="4" presStyleCnt="5"/>
      <dgm:spPr/>
    </dgm:pt>
    <dgm:pt modelId="{7E6D2AEC-2727-4510-8BC1-19DAE9D3ECF9}" type="pres">
      <dgm:prSet presAssocID="{44DD9F96-B40F-4294-9382-7D8551D16489}" presName="hierChild4" presStyleCnt="0"/>
      <dgm:spPr/>
    </dgm:pt>
    <dgm:pt modelId="{8CD54C02-EB92-4080-A051-948639F029B3}" type="pres">
      <dgm:prSet presAssocID="{44DD9F96-B40F-4294-9382-7D8551D16489}" presName="hierChild5" presStyleCnt="0"/>
      <dgm:spPr/>
    </dgm:pt>
    <dgm:pt modelId="{1A197B38-48FA-4BB9-970E-24BA7375FEBB}" type="pres">
      <dgm:prSet presAssocID="{31541E82-B874-4F8A-A4A2-687EB93E39FF}" presName="hierChild5" presStyleCnt="0"/>
      <dgm:spPr/>
    </dgm:pt>
    <dgm:pt modelId="{5DA96B27-6A6C-4E3C-9F95-DE388C38849C}" type="pres">
      <dgm:prSet presAssocID="{3E4232F1-0D60-4994-A6DA-D5FBC1C81AD5}" presName="Name37" presStyleLbl="parChTrans1D2" presStyleIdx="2" presStyleCnt="3"/>
      <dgm:spPr/>
    </dgm:pt>
    <dgm:pt modelId="{9981B789-8F1A-47BC-8DE3-B4808ADE663C}" type="pres">
      <dgm:prSet presAssocID="{81099E1B-EF69-40C4-A439-FBC5E68D11AB}" presName="hierRoot2" presStyleCnt="0">
        <dgm:presLayoutVars>
          <dgm:hierBranch val="init"/>
        </dgm:presLayoutVars>
      </dgm:prSet>
      <dgm:spPr/>
    </dgm:pt>
    <dgm:pt modelId="{BFA62CA4-ED05-49BA-9DEC-F5A75BF7FBBB}" type="pres">
      <dgm:prSet presAssocID="{81099E1B-EF69-40C4-A439-FBC5E68D11AB}" presName="rootComposite" presStyleCnt="0"/>
      <dgm:spPr/>
    </dgm:pt>
    <dgm:pt modelId="{80A0AD2D-F4EA-4677-A493-B7C853FD16D4}" type="pres">
      <dgm:prSet presAssocID="{81099E1B-EF69-40C4-A439-FBC5E68D11AB}" presName="rootText" presStyleLbl="node2" presStyleIdx="2" presStyleCnt="3" custScaleX="142002" custLinFactNeighborX="-4159" custLinFactNeighborY="31463">
        <dgm:presLayoutVars>
          <dgm:chPref val="3"/>
        </dgm:presLayoutVars>
      </dgm:prSet>
      <dgm:spPr/>
    </dgm:pt>
    <dgm:pt modelId="{A70294EE-A3FB-414E-8633-5DFEEB972A14}" type="pres">
      <dgm:prSet presAssocID="{81099E1B-EF69-40C4-A439-FBC5E68D11AB}" presName="rootConnector" presStyleLbl="node2" presStyleIdx="2" presStyleCnt="3"/>
      <dgm:spPr/>
    </dgm:pt>
    <dgm:pt modelId="{824928DC-E7B3-45F8-9F0C-0527323B280E}" type="pres">
      <dgm:prSet presAssocID="{81099E1B-EF69-40C4-A439-FBC5E68D11AB}" presName="hierChild4" presStyleCnt="0"/>
      <dgm:spPr/>
    </dgm:pt>
    <dgm:pt modelId="{E3D70619-0BC2-4D1C-9973-F563C8AD678A}" type="pres">
      <dgm:prSet presAssocID="{81099E1B-EF69-40C4-A439-FBC5E68D11AB}" presName="hierChild5" presStyleCnt="0"/>
      <dgm:spPr/>
    </dgm:pt>
    <dgm:pt modelId="{6526CC2D-657D-4E63-8100-E8E9D8768401}" type="pres">
      <dgm:prSet presAssocID="{A72048C3-EAEF-4D4E-96BC-1A4158EBDA96}" presName="hierChild3" presStyleCnt="0"/>
      <dgm:spPr/>
    </dgm:pt>
  </dgm:ptLst>
  <dgm:cxnLst>
    <dgm:cxn modelId="{796D3C02-86E1-4B50-A4F3-AF2D30871BAD}" srcId="{940C757A-4E78-4F8D-A6FF-D580A6BCB69A}" destId="{A72048C3-EAEF-4D4E-96BC-1A4158EBDA96}" srcOrd="0" destOrd="0" parTransId="{4125D457-CDF2-40D8-9602-0880BBA46B85}" sibTransId="{FEF637FA-EB52-41D5-A555-F5F0E22C5D5C}"/>
    <dgm:cxn modelId="{95BC3F03-DCCC-4CB9-9DAA-DB7492072294}" type="presOf" srcId="{48401CDC-E27D-48CB-AD16-6984E59876BF}" destId="{ECDC1C00-FBB1-4B29-A33A-DE520C78D540}" srcOrd="0" destOrd="0" presId="urn:microsoft.com/office/officeart/2005/8/layout/orgChart1"/>
    <dgm:cxn modelId="{2BE00D0C-7C9E-43D2-AA21-CB31F65A3A27}" type="presOf" srcId="{D93DE07B-BF8C-4EE1-BC90-762DFECC0686}" destId="{6EA61499-59EE-496A-A9DA-84AEC43255BB}" srcOrd="0" destOrd="0" presId="urn:microsoft.com/office/officeart/2005/8/layout/orgChart1"/>
    <dgm:cxn modelId="{20CE7E13-068F-4531-A150-6D0483B78A25}" type="presOf" srcId="{44DD9F96-B40F-4294-9382-7D8551D16489}" destId="{8291174D-0928-4D28-9BCA-0725705B9DA5}" srcOrd="0" destOrd="0" presId="urn:microsoft.com/office/officeart/2005/8/layout/orgChart1"/>
    <dgm:cxn modelId="{9C889518-79F8-486C-BBCD-BF5252123E9C}" srcId="{B42BFB44-05A7-4FE0-9B83-72D2E6E827DA}" destId="{BCAE1088-103A-485F-BC96-3452C06945A0}" srcOrd="0" destOrd="0" parTransId="{6F0618E0-076B-4482-9176-FD2429101D8A}" sibTransId="{7F3CF7B5-84A9-462C-8F06-CD44C29460E0}"/>
    <dgm:cxn modelId="{7F66F91A-E2DC-4DFA-A9B1-F2DCCCE734DC}" type="presOf" srcId="{BCAE1088-103A-485F-BC96-3452C06945A0}" destId="{873E995F-0086-4692-8DB3-575DC88013BA}" srcOrd="0" destOrd="0" presId="urn:microsoft.com/office/officeart/2005/8/layout/orgChart1"/>
    <dgm:cxn modelId="{5E1AD01E-D312-4BEB-A14B-8D4CD74B8B6A}" type="presOf" srcId="{940C757A-4E78-4F8D-A6FF-D580A6BCB69A}" destId="{B6BC90DF-C7F8-4B36-AA6E-9E1350FFABD6}" srcOrd="0" destOrd="0" presId="urn:microsoft.com/office/officeart/2005/8/layout/orgChart1"/>
    <dgm:cxn modelId="{59F9F824-484B-4EFC-B5E1-E43A4F041522}" type="presOf" srcId="{A72048C3-EAEF-4D4E-96BC-1A4158EBDA96}" destId="{5BA37FFE-FAC6-4608-B38E-DFC2FBC1DBED}" srcOrd="0" destOrd="0" presId="urn:microsoft.com/office/officeart/2005/8/layout/orgChart1"/>
    <dgm:cxn modelId="{CAE22436-B8AA-424D-919A-543E4EF7CDAF}" type="presOf" srcId="{81099E1B-EF69-40C4-A439-FBC5E68D11AB}" destId="{A70294EE-A3FB-414E-8633-5DFEEB972A14}" srcOrd="1" destOrd="0" presId="urn:microsoft.com/office/officeart/2005/8/layout/orgChart1"/>
    <dgm:cxn modelId="{CBE8DA38-8D63-4861-A259-E062CF28F364}" srcId="{31541E82-B874-4F8A-A4A2-687EB93E39FF}" destId="{44DD9F96-B40F-4294-9382-7D8551D16489}" srcOrd="1" destOrd="0" parTransId="{38F52A08-3ED8-4052-952F-0E453F59D107}" sibTransId="{5FFE4D8D-B75B-4882-8272-2A9E0678A43B}"/>
    <dgm:cxn modelId="{2FC20839-AE4B-4ADA-A513-821B49B145C2}" srcId="{31541E82-B874-4F8A-A4A2-687EB93E39FF}" destId="{095DFCB9-5472-4C1C-AC5F-8DBCE4504ABE}" srcOrd="0" destOrd="0" parTransId="{1804E5DF-B3BB-46A6-9B35-7AC7BB9F7E0B}" sibTransId="{F26C85DB-0877-422C-BB07-3145F8A6AA71}"/>
    <dgm:cxn modelId="{D40F8A3C-A968-4F08-8572-F7229F3BFF90}" type="presOf" srcId="{48401CDC-E27D-48CB-AD16-6984E59876BF}" destId="{962701B5-3069-4183-AA32-FDF38B8B7335}" srcOrd="1" destOrd="0" presId="urn:microsoft.com/office/officeart/2005/8/layout/orgChart1"/>
    <dgm:cxn modelId="{4E00D35D-AABB-4FF4-A948-3A5EB9B2CFC2}" type="presOf" srcId="{3E4232F1-0D60-4994-A6DA-D5FBC1C81AD5}" destId="{5DA96B27-6A6C-4E3C-9F95-DE388C38849C}" srcOrd="0" destOrd="0" presId="urn:microsoft.com/office/officeart/2005/8/layout/orgChart1"/>
    <dgm:cxn modelId="{C688C05E-F1A9-481A-B2BC-3BB83E724716}" srcId="{B42BFB44-05A7-4FE0-9B83-72D2E6E827DA}" destId="{AD124909-A980-4884-BC2C-B4C75F023949}" srcOrd="1" destOrd="0" parTransId="{3FCFCFAE-4D03-4CD3-A1B2-56D46FAB4D49}" sibTransId="{F94E31EF-2D4A-493C-AE41-3178C373BCE2}"/>
    <dgm:cxn modelId="{8165FC46-82E2-4534-8488-8DBB367C16A5}" type="presOf" srcId="{A72048C3-EAEF-4D4E-96BC-1A4158EBDA96}" destId="{EAA1B656-FAB6-4A20-AFC3-1D2DDAA1B399}" srcOrd="1" destOrd="0" presId="urn:microsoft.com/office/officeart/2005/8/layout/orgChart1"/>
    <dgm:cxn modelId="{E8D0DE67-A894-4F7F-94A9-07D218AC137B}" srcId="{A72048C3-EAEF-4D4E-96BC-1A4158EBDA96}" destId="{B42BFB44-05A7-4FE0-9B83-72D2E6E827DA}" srcOrd="0" destOrd="0" parTransId="{D9513F83-255A-4273-87DC-A7A4BCD2BDD1}" sibTransId="{1F4B7746-E9A9-438A-A616-44EE9BABB8A3}"/>
    <dgm:cxn modelId="{6098D968-075B-481F-8533-A86CC482DB1F}" type="presOf" srcId="{0DD20059-BE26-4330-B67F-F5CE56C386E4}" destId="{53CDBF92-0D0C-4A55-9AF8-1CD2AFB80879}" srcOrd="0" destOrd="0" presId="urn:microsoft.com/office/officeart/2005/8/layout/orgChart1"/>
    <dgm:cxn modelId="{3ECE894E-A7DE-477B-8777-839C4C5F2960}" srcId="{A72048C3-EAEF-4D4E-96BC-1A4158EBDA96}" destId="{81099E1B-EF69-40C4-A439-FBC5E68D11AB}" srcOrd="2" destOrd="0" parTransId="{3E4232F1-0D60-4994-A6DA-D5FBC1C81AD5}" sibTransId="{C5769965-46D0-48B0-BD53-5CC9909D75F0}"/>
    <dgm:cxn modelId="{295C3B7D-B469-467C-9CFD-35984AE26070}" type="presOf" srcId="{AD124909-A980-4884-BC2C-B4C75F023949}" destId="{9B3D443F-051C-497C-9F3C-473220403BE6}" srcOrd="1" destOrd="0" presId="urn:microsoft.com/office/officeart/2005/8/layout/orgChart1"/>
    <dgm:cxn modelId="{646A3B80-008E-45D3-8E10-DFFB6049A88A}" type="presOf" srcId="{3FCFCFAE-4D03-4CD3-A1B2-56D46FAB4D49}" destId="{28A58AF4-AB10-4F68-BB15-2E3A403AE9C9}" srcOrd="0" destOrd="0" presId="urn:microsoft.com/office/officeart/2005/8/layout/orgChart1"/>
    <dgm:cxn modelId="{E5E0A684-8BA5-49B1-A2C4-D5F592FDA241}" type="presOf" srcId="{B42BFB44-05A7-4FE0-9B83-72D2E6E827DA}" destId="{DE2C44BD-F3C4-4A75-9AC4-73DB1DEAE320}" srcOrd="1" destOrd="0" presId="urn:microsoft.com/office/officeart/2005/8/layout/orgChart1"/>
    <dgm:cxn modelId="{10E7D793-64B8-4208-857B-FF719EF44D95}" type="presOf" srcId="{38F52A08-3ED8-4052-952F-0E453F59D107}" destId="{181A4BE6-4C54-41B3-8A48-B0385E6D3331}" srcOrd="0" destOrd="0" presId="urn:microsoft.com/office/officeart/2005/8/layout/orgChart1"/>
    <dgm:cxn modelId="{AEDA1197-3E52-40D9-8169-FEE6B65C50ED}" type="presOf" srcId="{81099E1B-EF69-40C4-A439-FBC5E68D11AB}" destId="{80A0AD2D-F4EA-4677-A493-B7C853FD16D4}" srcOrd="0" destOrd="0" presId="urn:microsoft.com/office/officeart/2005/8/layout/orgChart1"/>
    <dgm:cxn modelId="{016072A0-A1F0-4411-967F-279365CE17D5}" type="presOf" srcId="{31541E82-B874-4F8A-A4A2-687EB93E39FF}" destId="{9622C177-879A-40D1-ABC7-72C5B73D69AF}" srcOrd="0" destOrd="0" presId="urn:microsoft.com/office/officeart/2005/8/layout/orgChart1"/>
    <dgm:cxn modelId="{D63918A1-9574-4FC2-A7B0-3F89AECCD749}" type="presOf" srcId="{095DFCB9-5472-4C1C-AC5F-8DBCE4504ABE}" destId="{7D99B4F8-9AE7-4C5C-8A0F-85830629B5D1}" srcOrd="0" destOrd="0" presId="urn:microsoft.com/office/officeart/2005/8/layout/orgChart1"/>
    <dgm:cxn modelId="{5669A3A2-16D7-4F0B-B82C-0FCAFECAD031}" type="presOf" srcId="{31541E82-B874-4F8A-A4A2-687EB93E39FF}" destId="{243439F7-7686-4FF8-AF44-233B41768890}" srcOrd="1" destOrd="0" presId="urn:microsoft.com/office/officeart/2005/8/layout/orgChart1"/>
    <dgm:cxn modelId="{8158E8A3-78A4-46C2-A9FB-1A42E4401751}" type="presOf" srcId="{BCAE1088-103A-485F-BC96-3452C06945A0}" destId="{7DCE608D-951F-438E-B36C-1B1679C9E567}" srcOrd="1" destOrd="0" presId="urn:microsoft.com/office/officeart/2005/8/layout/orgChart1"/>
    <dgm:cxn modelId="{50578FA4-DCE5-4AA6-AA04-ACBF2BCFE55F}" srcId="{B42BFB44-05A7-4FE0-9B83-72D2E6E827DA}" destId="{48401CDC-E27D-48CB-AD16-6984E59876BF}" srcOrd="2" destOrd="0" parTransId="{D93DE07B-BF8C-4EE1-BC90-762DFECC0686}" sibTransId="{3C7D5F9B-76B2-45E2-A43E-BD5571EC209F}"/>
    <dgm:cxn modelId="{DFBA2AAA-786D-4227-BDF5-09D12610BF1D}" type="presOf" srcId="{1804E5DF-B3BB-46A6-9B35-7AC7BB9F7E0B}" destId="{888F94D1-9047-4B59-A3F4-F67A6A3BC1B9}" srcOrd="0" destOrd="0" presId="urn:microsoft.com/office/officeart/2005/8/layout/orgChart1"/>
    <dgm:cxn modelId="{BDC4E6AF-13F1-44CA-AF66-176ECE3CF26C}" type="presOf" srcId="{AD124909-A980-4884-BC2C-B4C75F023949}" destId="{FF3804A9-AFED-4107-ADB1-69A0810847A6}" srcOrd="0" destOrd="0" presId="urn:microsoft.com/office/officeart/2005/8/layout/orgChart1"/>
    <dgm:cxn modelId="{A8FA3BC5-EADA-441D-974A-CB187AB8EBC7}" type="presOf" srcId="{44DD9F96-B40F-4294-9382-7D8551D16489}" destId="{55DAC5CC-F7E5-4B16-B910-28CAFD02FCC7}" srcOrd="1" destOrd="0" presId="urn:microsoft.com/office/officeart/2005/8/layout/orgChart1"/>
    <dgm:cxn modelId="{82BBE9C8-EFD7-4402-A7EA-4255B5AC040C}" type="presOf" srcId="{6F0618E0-076B-4482-9176-FD2429101D8A}" destId="{5AB6EC2E-176C-421A-9F22-D97A6DEEC43B}" srcOrd="0" destOrd="0" presId="urn:microsoft.com/office/officeart/2005/8/layout/orgChart1"/>
    <dgm:cxn modelId="{69C267CD-FFFD-4067-B2A4-89EA854CA11B}" type="presOf" srcId="{095DFCB9-5472-4C1C-AC5F-8DBCE4504ABE}" destId="{75CC88C7-2974-41F9-ACB8-5DAC1ED0ED02}" srcOrd="1" destOrd="0" presId="urn:microsoft.com/office/officeart/2005/8/layout/orgChart1"/>
    <dgm:cxn modelId="{8F4F9FD7-9592-493E-97C0-D517B5AA64FD}" srcId="{A72048C3-EAEF-4D4E-96BC-1A4158EBDA96}" destId="{31541E82-B874-4F8A-A4A2-687EB93E39FF}" srcOrd="1" destOrd="0" parTransId="{0DD20059-BE26-4330-B67F-F5CE56C386E4}" sibTransId="{BFF9FF62-BE12-4300-A499-F49B1694A562}"/>
    <dgm:cxn modelId="{AB367FDE-D457-4F72-ADCC-7A8D2D1E19E6}" type="presOf" srcId="{B42BFB44-05A7-4FE0-9B83-72D2E6E827DA}" destId="{12154340-6117-47F6-B4B7-CCE85EABC2FF}" srcOrd="0" destOrd="0" presId="urn:microsoft.com/office/officeart/2005/8/layout/orgChart1"/>
    <dgm:cxn modelId="{36FDC6E8-423D-4673-B9B1-2C778E32FEF6}" type="presOf" srcId="{D9513F83-255A-4273-87DC-A7A4BCD2BDD1}" destId="{BC09CC0E-123E-4067-807D-4FD9F1DEFC6C}" srcOrd="0" destOrd="0" presId="urn:microsoft.com/office/officeart/2005/8/layout/orgChart1"/>
    <dgm:cxn modelId="{D5385772-5657-4E44-989D-D4965C2E7E1B}" type="presParOf" srcId="{B6BC90DF-C7F8-4B36-AA6E-9E1350FFABD6}" destId="{4631DBFF-1FA4-43E4-B65B-2891B185348D}" srcOrd="0" destOrd="0" presId="urn:microsoft.com/office/officeart/2005/8/layout/orgChart1"/>
    <dgm:cxn modelId="{AC246E91-706D-4912-ABDB-F0A63D7B81C1}" type="presParOf" srcId="{4631DBFF-1FA4-43E4-B65B-2891B185348D}" destId="{6C11C2B2-EACF-4E8B-B67F-7056F8CEECFF}" srcOrd="0" destOrd="0" presId="urn:microsoft.com/office/officeart/2005/8/layout/orgChart1"/>
    <dgm:cxn modelId="{04E17DE5-83DE-4795-A353-E76EBD2AB780}" type="presParOf" srcId="{6C11C2B2-EACF-4E8B-B67F-7056F8CEECFF}" destId="{5BA37FFE-FAC6-4608-B38E-DFC2FBC1DBED}" srcOrd="0" destOrd="0" presId="urn:microsoft.com/office/officeart/2005/8/layout/orgChart1"/>
    <dgm:cxn modelId="{8F4998DC-5F91-4536-A24B-36E839032432}" type="presParOf" srcId="{6C11C2B2-EACF-4E8B-B67F-7056F8CEECFF}" destId="{EAA1B656-FAB6-4A20-AFC3-1D2DDAA1B399}" srcOrd="1" destOrd="0" presId="urn:microsoft.com/office/officeart/2005/8/layout/orgChart1"/>
    <dgm:cxn modelId="{8174257B-25C3-43EA-8DF0-9902DCD5DDA7}" type="presParOf" srcId="{4631DBFF-1FA4-43E4-B65B-2891B185348D}" destId="{51E488E3-CACD-4B22-9992-BFB9516290B8}" srcOrd="1" destOrd="0" presId="urn:microsoft.com/office/officeart/2005/8/layout/orgChart1"/>
    <dgm:cxn modelId="{DF3C03CD-049E-4F93-B54B-D12AD1A5AC31}" type="presParOf" srcId="{51E488E3-CACD-4B22-9992-BFB9516290B8}" destId="{BC09CC0E-123E-4067-807D-4FD9F1DEFC6C}" srcOrd="0" destOrd="0" presId="urn:microsoft.com/office/officeart/2005/8/layout/orgChart1"/>
    <dgm:cxn modelId="{4C61C6C4-1B1B-4F8C-9248-51CE0598C774}" type="presParOf" srcId="{51E488E3-CACD-4B22-9992-BFB9516290B8}" destId="{B64E2F7B-D54C-4514-92EE-30D196D6EE9F}" srcOrd="1" destOrd="0" presId="urn:microsoft.com/office/officeart/2005/8/layout/orgChart1"/>
    <dgm:cxn modelId="{A5D44770-93D5-4184-9F29-9D3E0B10D8A1}" type="presParOf" srcId="{B64E2F7B-D54C-4514-92EE-30D196D6EE9F}" destId="{907D2552-F49F-4CD9-BBD9-DC87426775C3}" srcOrd="0" destOrd="0" presId="urn:microsoft.com/office/officeart/2005/8/layout/orgChart1"/>
    <dgm:cxn modelId="{A694E126-FB52-441E-90C4-C2B5474ACB1B}" type="presParOf" srcId="{907D2552-F49F-4CD9-BBD9-DC87426775C3}" destId="{12154340-6117-47F6-B4B7-CCE85EABC2FF}" srcOrd="0" destOrd="0" presId="urn:microsoft.com/office/officeart/2005/8/layout/orgChart1"/>
    <dgm:cxn modelId="{65CADDC0-E0D0-41B0-87C6-D92F269C4504}" type="presParOf" srcId="{907D2552-F49F-4CD9-BBD9-DC87426775C3}" destId="{DE2C44BD-F3C4-4A75-9AC4-73DB1DEAE320}" srcOrd="1" destOrd="0" presId="urn:microsoft.com/office/officeart/2005/8/layout/orgChart1"/>
    <dgm:cxn modelId="{FF160EB0-9B90-4CBF-8207-C8C62FCB6189}" type="presParOf" srcId="{B64E2F7B-D54C-4514-92EE-30D196D6EE9F}" destId="{BB5E3FDA-416C-4F29-B0D5-4B0B7EC97A60}" srcOrd="1" destOrd="0" presId="urn:microsoft.com/office/officeart/2005/8/layout/orgChart1"/>
    <dgm:cxn modelId="{5AC3B4F0-DA44-49A1-8715-555C5BC9C8D3}" type="presParOf" srcId="{BB5E3FDA-416C-4F29-B0D5-4B0B7EC97A60}" destId="{5AB6EC2E-176C-421A-9F22-D97A6DEEC43B}" srcOrd="0" destOrd="0" presId="urn:microsoft.com/office/officeart/2005/8/layout/orgChart1"/>
    <dgm:cxn modelId="{E009E21B-F09B-4F9E-A24C-DF5854AAA1C8}" type="presParOf" srcId="{BB5E3FDA-416C-4F29-B0D5-4B0B7EC97A60}" destId="{5CF7B55D-36B0-44C6-9755-AFBB56184FF9}" srcOrd="1" destOrd="0" presId="urn:microsoft.com/office/officeart/2005/8/layout/orgChart1"/>
    <dgm:cxn modelId="{6E1EEBA0-4CE5-4D54-A860-8E936AA5218F}" type="presParOf" srcId="{5CF7B55D-36B0-44C6-9755-AFBB56184FF9}" destId="{962360DD-0FB3-4930-930D-05642BEF013E}" srcOrd="0" destOrd="0" presId="urn:microsoft.com/office/officeart/2005/8/layout/orgChart1"/>
    <dgm:cxn modelId="{70AAA70F-F11C-4420-8D1B-89224DE11EE2}" type="presParOf" srcId="{962360DD-0FB3-4930-930D-05642BEF013E}" destId="{873E995F-0086-4692-8DB3-575DC88013BA}" srcOrd="0" destOrd="0" presId="urn:microsoft.com/office/officeart/2005/8/layout/orgChart1"/>
    <dgm:cxn modelId="{A8529AD5-6F57-42E0-BEED-9246FA953944}" type="presParOf" srcId="{962360DD-0FB3-4930-930D-05642BEF013E}" destId="{7DCE608D-951F-438E-B36C-1B1679C9E567}" srcOrd="1" destOrd="0" presId="urn:microsoft.com/office/officeart/2005/8/layout/orgChart1"/>
    <dgm:cxn modelId="{67CEF9B2-5E46-4010-8C6D-C7ED1381B2E7}" type="presParOf" srcId="{5CF7B55D-36B0-44C6-9755-AFBB56184FF9}" destId="{7FD9A81D-08A2-417E-B1C5-1874375A059E}" srcOrd="1" destOrd="0" presId="urn:microsoft.com/office/officeart/2005/8/layout/orgChart1"/>
    <dgm:cxn modelId="{FBD81593-2473-42CD-9F31-1740309219E9}" type="presParOf" srcId="{5CF7B55D-36B0-44C6-9755-AFBB56184FF9}" destId="{0926B473-4896-4069-AAAB-18084A9F697F}" srcOrd="2" destOrd="0" presId="urn:microsoft.com/office/officeart/2005/8/layout/orgChart1"/>
    <dgm:cxn modelId="{9E6B5A66-DEA0-4195-8AD5-05318EB285F4}" type="presParOf" srcId="{BB5E3FDA-416C-4F29-B0D5-4B0B7EC97A60}" destId="{28A58AF4-AB10-4F68-BB15-2E3A403AE9C9}" srcOrd="2" destOrd="0" presId="urn:microsoft.com/office/officeart/2005/8/layout/orgChart1"/>
    <dgm:cxn modelId="{3316DDD1-5F3C-4230-862A-CCB4FB6AAD85}" type="presParOf" srcId="{BB5E3FDA-416C-4F29-B0D5-4B0B7EC97A60}" destId="{700EF5D1-FBC1-4890-BD52-8C4D218AB571}" srcOrd="3" destOrd="0" presId="urn:microsoft.com/office/officeart/2005/8/layout/orgChart1"/>
    <dgm:cxn modelId="{5D927F20-1494-4BCB-9F74-4940E5B25740}" type="presParOf" srcId="{700EF5D1-FBC1-4890-BD52-8C4D218AB571}" destId="{61B2E24C-417D-4208-84D4-798E6A308961}" srcOrd="0" destOrd="0" presId="urn:microsoft.com/office/officeart/2005/8/layout/orgChart1"/>
    <dgm:cxn modelId="{1971DF1A-9C4B-4502-AB03-F4AC1A48B341}" type="presParOf" srcId="{61B2E24C-417D-4208-84D4-798E6A308961}" destId="{FF3804A9-AFED-4107-ADB1-69A0810847A6}" srcOrd="0" destOrd="0" presId="urn:microsoft.com/office/officeart/2005/8/layout/orgChart1"/>
    <dgm:cxn modelId="{B4EBD158-0ECE-4D33-BD66-C355AEB08F13}" type="presParOf" srcId="{61B2E24C-417D-4208-84D4-798E6A308961}" destId="{9B3D443F-051C-497C-9F3C-473220403BE6}" srcOrd="1" destOrd="0" presId="urn:microsoft.com/office/officeart/2005/8/layout/orgChart1"/>
    <dgm:cxn modelId="{CB6DA72B-B88A-4ABF-A193-78D6350A5C7C}" type="presParOf" srcId="{700EF5D1-FBC1-4890-BD52-8C4D218AB571}" destId="{FED1A3A4-91AD-4CEE-943E-E96791084493}" srcOrd="1" destOrd="0" presId="urn:microsoft.com/office/officeart/2005/8/layout/orgChart1"/>
    <dgm:cxn modelId="{94D01827-1229-4C04-953F-78CF9AB4347B}" type="presParOf" srcId="{700EF5D1-FBC1-4890-BD52-8C4D218AB571}" destId="{282A80A7-4ED7-4671-959E-C16889DA2B2B}" srcOrd="2" destOrd="0" presId="urn:microsoft.com/office/officeart/2005/8/layout/orgChart1"/>
    <dgm:cxn modelId="{1565B232-47A4-4D63-A7CC-081D8BCB0B15}" type="presParOf" srcId="{BB5E3FDA-416C-4F29-B0D5-4B0B7EC97A60}" destId="{6EA61499-59EE-496A-A9DA-84AEC43255BB}" srcOrd="4" destOrd="0" presId="urn:microsoft.com/office/officeart/2005/8/layout/orgChart1"/>
    <dgm:cxn modelId="{32C85D97-752D-4B91-BFB0-31208FDE8267}" type="presParOf" srcId="{BB5E3FDA-416C-4F29-B0D5-4B0B7EC97A60}" destId="{0FB3186E-25E9-48E5-8584-8E6084BBCFCD}" srcOrd="5" destOrd="0" presId="urn:microsoft.com/office/officeart/2005/8/layout/orgChart1"/>
    <dgm:cxn modelId="{C9703D0B-7935-4091-814C-796CF1469445}" type="presParOf" srcId="{0FB3186E-25E9-48E5-8584-8E6084BBCFCD}" destId="{1F64EAB2-6F84-48B2-93EE-F1F8B928D091}" srcOrd="0" destOrd="0" presId="urn:microsoft.com/office/officeart/2005/8/layout/orgChart1"/>
    <dgm:cxn modelId="{B471FCFF-93DF-4314-9D0B-66C4866540CB}" type="presParOf" srcId="{1F64EAB2-6F84-48B2-93EE-F1F8B928D091}" destId="{ECDC1C00-FBB1-4B29-A33A-DE520C78D540}" srcOrd="0" destOrd="0" presId="urn:microsoft.com/office/officeart/2005/8/layout/orgChart1"/>
    <dgm:cxn modelId="{AB4AD8A9-0867-4F36-9289-C37B3AC40C38}" type="presParOf" srcId="{1F64EAB2-6F84-48B2-93EE-F1F8B928D091}" destId="{962701B5-3069-4183-AA32-FDF38B8B7335}" srcOrd="1" destOrd="0" presId="urn:microsoft.com/office/officeart/2005/8/layout/orgChart1"/>
    <dgm:cxn modelId="{492E1626-C5AF-488C-A488-F75C46080AC4}" type="presParOf" srcId="{0FB3186E-25E9-48E5-8584-8E6084BBCFCD}" destId="{E4C5A08D-A77C-4BE9-97A1-7F77CC234925}" srcOrd="1" destOrd="0" presId="urn:microsoft.com/office/officeart/2005/8/layout/orgChart1"/>
    <dgm:cxn modelId="{99601E18-B002-465F-BAB0-485A093F1FBE}" type="presParOf" srcId="{0FB3186E-25E9-48E5-8584-8E6084BBCFCD}" destId="{74D80535-F7D4-44D2-83E8-99534FFA1516}" srcOrd="2" destOrd="0" presId="urn:microsoft.com/office/officeart/2005/8/layout/orgChart1"/>
    <dgm:cxn modelId="{1F558196-5254-4259-A032-B2BF362FC519}" type="presParOf" srcId="{B64E2F7B-D54C-4514-92EE-30D196D6EE9F}" destId="{4F712D52-9725-48AF-9191-AD8319573DBF}" srcOrd="2" destOrd="0" presId="urn:microsoft.com/office/officeart/2005/8/layout/orgChart1"/>
    <dgm:cxn modelId="{0692264C-D994-4AFD-AFC3-91A98B5DB1DF}" type="presParOf" srcId="{51E488E3-CACD-4B22-9992-BFB9516290B8}" destId="{53CDBF92-0D0C-4A55-9AF8-1CD2AFB80879}" srcOrd="2" destOrd="0" presId="urn:microsoft.com/office/officeart/2005/8/layout/orgChart1"/>
    <dgm:cxn modelId="{D697D4C9-3007-4B32-B653-C329EE251DAD}" type="presParOf" srcId="{51E488E3-CACD-4B22-9992-BFB9516290B8}" destId="{34F5CA42-FC67-40DA-A47F-797A7855FC81}" srcOrd="3" destOrd="0" presId="urn:microsoft.com/office/officeart/2005/8/layout/orgChart1"/>
    <dgm:cxn modelId="{AABD9A1E-C504-4B81-B58A-CD3358822798}" type="presParOf" srcId="{34F5CA42-FC67-40DA-A47F-797A7855FC81}" destId="{18CBD6B7-85BB-4FB4-996A-17C84753A3AA}" srcOrd="0" destOrd="0" presId="urn:microsoft.com/office/officeart/2005/8/layout/orgChart1"/>
    <dgm:cxn modelId="{8FA8F2D9-5A18-42C9-AE29-FE6363928CBB}" type="presParOf" srcId="{18CBD6B7-85BB-4FB4-996A-17C84753A3AA}" destId="{9622C177-879A-40D1-ABC7-72C5B73D69AF}" srcOrd="0" destOrd="0" presId="urn:microsoft.com/office/officeart/2005/8/layout/orgChart1"/>
    <dgm:cxn modelId="{8EF05C76-2EA7-439B-A982-1860DD15C9C8}" type="presParOf" srcId="{18CBD6B7-85BB-4FB4-996A-17C84753A3AA}" destId="{243439F7-7686-4FF8-AF44-233B41768890}" srcOrd="1" destOrd="0" presId="urn:microsoft.com/office/officeart/2005/8/layout/orgChart1"/>
    <dgm:cxn modelId="{C0C1C8B5-292E-45DF-8F30-1E189BFADAA5}" type="presParOf" srcId="{34F5CA42-FC67-40DA-A47F-797A7855FC81}" destId="{BB05BE67-1C94-4938-A9DA-87500AA112C0}" srcOrd="1" destOrd="0" presId="urn:microsoft.com/office/officeart/2005/8/layout/orgChart1"/>
    <dgm:cxn modelId="{932F5088-9EAE-4662-AF45-DA0D7F841DB0}" type="presParOf" srcId="{BB05BE67-1C94-4938-A9DA-87500AA112C0}" destId="{888F94D1-9047-4B59-A3F4-F67A6A3BC1B9}" srcOrd="0" destOrd="0" presId="urn:microsoft.com/office/officeart/2005/8/layout/orgChart1"/>
    <dgm:cxn modelId="{72CE85D6-AAB2-4964-88F7-3B2344B3D9E5}" type="presParOf" srcId="{BB05BE67-1C94-4938-A9DA-87500AA112C0}" destId="{2DFAAF18-CFE3-47EE-8922-38B4586113DB}" srcOrd="1" destOrd="0" presId="urn:microsoft.com/office/officeart/2005/8/layout/orgChart1"/>
    <dgm:cxn modelId="{BEF6DC1C-AFF0-4E6D-9B44-B44C0302F991}" type="presParOf" srcId="{2DFAAF18-CFE3-47EE-8922-38B4586113DB}" destId="{C8C96279-26F0-478F-8BAD-5EDD1962373B}" srcOrd="0" destOrd="0" presId="urn:microsoft.com/office/officeart/2005/8/layout/orgChart1"/>
    <dgm:cxn modelId="{150B838D-7125-43E1-AD61-F6A9C4D44E7C}" type="presParOf" srcId="{C8C96279-26F0-478F-8BAD-5EDD1962373B}" destId="{7D99B4F8-9AE7-4C5C-8A0F-85830629B5D1}" srcOrd="0" destOrd="0" presId="urn:microsoft.com/office/officeart/2005/8/layout/orgChart1"/>
    <dgm:cxn modelId="{F9FF36E5-43EB-41A4-8AAD-31CBAF883529}" type="presParOf" srcId="{C8C96279-26F0-478F-8BAD-5EDD1962373B}" destId="{75CC88C7-2974-41F9-ACB8-5DAC1ED0ED02}" srcOrd="1" destOrd="0" presId="urn:microsoft.com/office/officeart/2005/8/layout/orgChart1"/>
    <dgm:cxn modelId="{8F9F3AAB-AAF7-44D6-9F34-90FCC83018F1}" type="presParOf" srcId="{2DFAAF18-CFE3-47EE-8922-38B4586113DB}" destId="{24C9FCD2-0DF5-4925-8E63-5E3B6F0BDB6F}" srcOrd="1" destOrd="0" presId="urn:microsoft.com/office/officeart/2005/8/layout/orgChart1"/>
    <dgm:cxn modelId="{D76109B9-2A08-4D2C-BF06-29B194F46403}" type="presParOf" srcId="{2DFAAF18-CFE3-47EE-8922-38B4586113DB}" destId="{6E692AE2-A545-4765-998D-45B430A8D3EB}" srcOrd="2" destOrd="0" presId="urn:microsoft.com/office/officeart/2005/8/layout/orgChart1"/>
    <dgm:cxn modelId="{F2440020-AED1-414E-9959-A4291A3D52F5}" type="presParOf" srcId="{BB05BE67-1C94-4938-A9DA-87500AA112C0}" destId="{181A4BE6-4C54-41B3-8A48-B0385E6D3331}" srcOrd="2" destOrd="0" presId="urn:microsoft.com/office/officeart/2005/8/layout/orgChart1"/>
    <dgm:cxn modelId="{A569BD86-7207-45E7-817C-49C1C028322E}" type="presParOf" srcId="{BB05BE67-1C94-4938-A9DA-87500AA112C0}" destId="{6D02FD38-FBFF-4F4E-A702-3589EB362CB4}" srcOrd="3" destOrd="0" presId="urn:microsoft.com/office/officeart/2005/8/layout/orgChart1"/>
    <dgm:cxn modelId="{4CF291BD-5399-45E5-AAAA-6AF30F782D20}" type="presParOf" srcId="{6D02FD38-FBFF-4F4E-A702-3589EB362CB4}" destId="{38050723-1587-4464-BA04-45BF6E3DB508}" srcOrd="0" destOrd="0" presId="urn:microsoft.com/office/officeart/2005/8/layout/orgChart1"/>
    <dgm:cxn modelId="{381021C0-1624-4B65-B363-5C5C41BBC367}" type="presParOf" srcId="{38050723-1587-4464-BA04-45BF6E3DB508}" destId="{8291174D-0928-4D28-9BCA-0725705B9DA5}" srcOrd="0" destOrd="0" presId="urn:microsoft.com/office/officeart/2005/8/layout/orgChart1"/>
    <dgm:cxn modelId="{075F8788-8160-4D90-87D7-EACD474BFE4D}" type="presParOf" srcId="{38050723-1587-4464-BA04-45BF6E3DB508}" destId="{55DAC5CC-F7E5-4B16-B910-28CAFD02FCC7}" srcOrd="1" destOrd="0" presId="urn:microsoft.com/office/officeart/2005/8/layout/orgChart1"/>
    <dgm:cxn modelId="{1922F584-94D4-4C17-BDA7-F3C5457B481C}" type="presParOf" srcId="{6D02FD38-FBFF-4F4E-A702-3589EB362CB4}" destId="{7E6D2AEC-2727-4510-8BC1-19DAE9D3ECF9}" srcOrd="1" destOrd="0" presId="urn:microsoft.com/office/officeart/2005/8/layout/orgChart1"/>
    <dgm:cxn modelId="{DEA48EA7-2AE8-4BB9-AB8A-CA9E6E9BDDC6}" type="presParOf" srcId="{6D02FD38-FBFF-4F4E-A702-3589EB362CB4}" destId="{8CD54C02-EB92-4080-A051-948639F029B3}" srcOrd="2" destOrd="0" presId="urn:microsoft.com/office/officeart/2005/8/layout/orgChart1"/>
    <dgm:cxn modelId="{BD4DA2F5-C6FA-44EF-A44C-E2E37AA5025C}" type="presParOf" srcId="{34F5CA42-FC67-40DA-A47F-797A7855FC81}" destId="{1A197B38-48FA-4BB9-970E-24BA7375FEBB}" srcOrd="2" destOrd="0" presId="urn:microsoft.com/office/officeart/2005/8/layout/orgChart1"/>
    <dgm:cxn modelId="{2FBB270F-F3D9-407F-B2FB-FB83987DC6F9}" type="presParOf" srcId="{51E488E3-CACD-4B22-9992-BFB9516290B8}" destId="{5DA96B27-6A6C-4E3C-9F95-DE388C38849C}" srcOrd="4" destOrd="0" presId="urn:microsoft.com/office/officeart/2005/8/layout/orgChart1"/>
    <dgm:cxn modelId="{FB282A2B-1977-413A-BC4F-8E9A70C316A6}" type="presParOf" srcId="{51E488E3-CACD-4B22-9992-BFB9516290B8}" destId="{9981B789-8F1A-47BC-8DE3-B4808ADE663C}" srcOrd="5" destOrd="0" presId="urn:microsoft.com/office/officeart/2005/8/layout/orgChart1"/>
    <dgm:cxn modelId="{53A1ECA5-C87D-4460-82A3-287FF827C5FE}" type="presParOf" srcId="{9981B789-8F1A-47BC-8DE3-B4808ADE663C}" destId="{BFA62CA4-ED05-49BA-9DEC-F5A75BF7FBBB}" srcOrd="0" destOrd="0" presId="urn:microsoft.com/office/officeart/2005/8/layout/orgChart1"/>
    <dgm:cxn modelId="{BB570B83-E940-40AD-BCD1-9BE42A850385}" type="presParOf" srcId="{BFA62CA4-ED05-49BA-9DEC-F5A75BF7FBBB}" destId="{80A0AD2D-F4EA-4677-A493-B7C853FD16D4}" srcOrd="0" destOrd="0" presId="urn:microsoft.com/office/officeart/2005/8/layout/orgChart1"/>
    <dgm:cxn modelId="{534300A9-322C-4613-995C-CD36D8E4942C}" type="presParOf" srcId="{BFA62CA4-ED05-49BA-9DEC-F5A75BF7FBBB}" destId="{A70294EE-A3FB-414E-8633-5DFEEB972A14}" srcOrd="1" destOrd="0" presId="urn:microsoft.com/office/officeart/2005/8/layout/orgChart1"/>
    <dgm:cxn modelId="{C5030483-FF8B-422B-A81F-B90B0E247F7C}" type="presParOf" srcId="{9981B789-8F1A-47BC-8DE3-B4808ADE663C}" destId="{824928DC-E7B3-45F8-9F0C-0527323B280E}" srcOrd="1" destOrd="0" presId="urn:microsoft.com/office/officeart/2005/8/layout/orgChart1"/>
    <dgm:cxn modelId="{D14A9DD1-36AF-4E4D-82AB-BAC54C120ECF}" type="presParOf" srcId="{9981B789-8F1A-47BC-8DE3-B4808ADE663C}" destId="{E3D70619-0BC2-4D1C-9973-F563C8AD678A}" srcOrd="2" destOrd="0" presId="urn:microsoft.com/office/officeart/2005/8/layout/orgChart1"/>
    <dgm:cxn modelId="{3293CD3E-0B05-4D1D-A295-D43E880E3705}" type="presParOf" srcId="{4631DBFF-1FA4-43E4-B65B-2891B185348D}" destId="{6526CC2D-657D-4E63-8100-E8E9D8768401}" srcOrd="2" destOrd="0" presId="urn:microsoft.com/office/officeart/2005/8/layout/orgChar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0C757A-4E78-4F8D-A6FF-D580A6BCB69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72048C3-EAEF-4D4E-96BC-1A4158EBDA96}">
      <dgm:prSet phldrT="[Text]" custT="1"/>
      <dgm:spPr>
        <a:solidFill>
          <a:schemeClr val="accent2"/>
        </a:solidFill>
      </dgm:spPr>
      <dgm:t>
        <a:bodyPr/>
        <a:lstStyle/>
        <a:p>
          <a:r>
            <a:rPr lang="en-IN" sz="1800" dirty="0"/>
            <a:t>Types of Directives</a:t>
          </a:r>
        </a:p>
      </dgm:t>
    </dgm:pt>
    <dgm:pt modelId="{4125D457-CDF2-40D8-9602-0880BBA46B85}" type="parTrans" cxnId="{796D3C02-86E1-4B50-A4F3-AF2D30871BAD}">
      <dgm:prSet/>
      <dgm:spPr/>
      <dgm:t>
        <a:bodyPr/>
        <a:lstStyle/>
        <a:p>
          <a:endParaRPr lang="en-IN" sz="1800"/>
        </a:p>
      </dgm:t>
    </dgm:pt>
    <dgm:pt modelId="{FEF637FA-EB52-41D5-A555-F5F0E22C5D5C}" type="sibTrans" cxnId="{796D3C02-86E1-4B50-A4F3-AF2D30871BAD}">
      <dgm:prSet/>
      <dgm:spPr/>
      <dgm:t>
        <a:bodyPr/>
        <a:lstStyle/>
        <a:p>
          <a:endParaRPr lang="en-IN" sz="1800"/>
        </a:p>
      </dgm:t>
    </dgm:pt>
    <dgm:pt modelId="{B42BFB44-05A7-4FE0-9B83-72D2E6E827DA}">
      <dgm:prSet phldrT="[Text]" custT="1"/>
      <dgm:spPr>
        <a:solidFill>
          <a:schemeClr val="accent3"/>
        </a:solidFill>
      </dgm:spPr>
      <dgm:t>
        <a:bodyPr/>
        <a:lstStyle/>
        <a:p>
          <a:r>
            <a:rPr lang="en-IN" sz="1800" dirty="0"/>
            <a:t>Structural</a:t>
          </a:r>
        </a:p>
      </dgm:t>
    </dgm:pt>
    <dgm:pt modelId="{D9513F83-255A-4273-87DC-A7A4BCD2BDD1}" type="parTrans" cxnId="{E8D0DE67-A894-4F7F-94A9-07D218AC137B}">
      <dgm:prSet/>
      <dgm:spPr/>
      <dgm:t>
        <a:bodyPr/>
        <a:lstStyle/>
        <a:p>
          <a:endParaRPr lang="en-IN" sz="1800"/>
        </a:p>
      </dgm:t>
    </dgm:pt>
    <dgm:pt modelId="{1F4B7746-E9A9-438A-A616-44EE9BABB8A3}" type="sibTrans" cxnId="{E8D0DE67-A894-4F7F-94A9-07D218AC137B}">
      <dgm:prSet/>
      <dgm:spPr/>
      <dgm:t>
        <a:bodyPr/>
        <a:lstStyle/>
        <a:p>
          <a:endParaRPr lang="en-IN" sz="1800"/>
        </a:p>
      </dgm:t>
    </dgm:pt>
    <dgm:pt modelId="{31541E82-B874-4F8A-A4A2-687EB93E39FF}">
      <dgm:prSet phldrT="[Text]" custT="1"/>
      <dgm:spPr>
        <a:solidFill>
          <a:schemeClr val="accent4"/>
        </a:solidFill>
      </dgm:spPr>
      <dgm:t>
        <a:bodyPr/>
        <a:lstStyle/>
        <a:p>
          <a:r>
            <a:rPr lang="en-IN" sz="1800" dirty="0"/>
            <a:t>Attribute</a:t>
          </a:r>
        </a:p>
      </dgm:t>
    </dgm:pt>
    <dgm:pt modelId="{0DD20059-BE26-4330-B67F-F5CE56C386E4}" type="parTrans" cxnId="{8F4F9FD7-9592-493E-97C0-D517B5AA64FD}">
      <dgm:prSet/>
      <dgm:spPr/>
      <dgm:t>
        <a:bodyPr/>
        <a:lstStyle/>
        <a:p>
          <a:endParaRPr lang="en-IN" sz="1800"/>
        </a:p>
      </dgm:t>
    </dgm:pt>
    <dgm:pt modelId="{BFF9FF62-BE12-4300-A499-F49B1694A562}" type="sibTrans" cxnId="{8F4F9FD7-9592-493E-97C0-D517B5AA64FD}">
      <dgm:prSet/>
      <dgm:spPr/>
      <dgm:t>
        <a:bodyPr/>
        <a:lstStyle/>
        <a:p>
          <a:endParaRPr lang="en-IN" sz="1800"/>
        </a:p>
      </dgm:t>
    </dgm:pt>
    <dgm:pt modelId="{81099E1B-EF69-40C4-A439-FBC5E68D11AB}">
      <dgm:prSet phldrT="[Text]" custT="1"/>
      <dgm:spPr>
        <a:solidFill>
          <a:schemeClr val="accent6"/>
        </a:solidFill>
      </dgm:spPr>
      <dgm:t>
        <a:bodyPr/>
        <a:lstStyle/>
        <a:p>
          <a:r>
            <a:rPr lang="en-IN" sz="1800" dirty="0"/>
            <a:t>Component</a:t>
          </a:r>
        </a:p>
      </dgm:t>
    </dgm:pt>
    <dgm:pt modelId="{3E4232F1-0D60-4994-A6DA-D5FBC1C81AD5}" type="parTrans" cxnId="{3ECE894E-A7DE-477B-8777-839C4C5F2960}">
      <dgm:prSet/>
      <dgm:spPr/>
      <dgm:t>
        <a:bodyPr/>
        <a:lstStyle/>
        <a:p>
          <a:endParaRPr lang="en-IN" sz="1800"/>
        </a:p>
      </dgm:t>
    </dgm:pt>
    <dgm:pt modelId="{C5769965-46D0-48B0-BD53-5CC9909D75F0}" type="sibTrans" cxnId="{3ECE894E-A7DE-477B-8777-839C4C5F2960}">
      <dgm:prSet/>
      <dgm:spPr/>
      <dgm:t>
        <a:bodyPr/>
        <a:lstStyle/>
        <a:p>
          <a:endParaRPr lang="en-IN" sz="1800"/>
        </a:p>
      </dgm:t>
    </dgm:pt>
    <dgm:pt modelId="{BCAE1088-103A-485F-BC96-3452C06945A0}">
      <dgm:prSet custT="1"/>
      <dgm:spPr/>
      <dgm:t>
        <a:bodyPr/>
        <a:lstStyle/>
        <a:p>
          <a:r>
            <a:rPr lang="en-IN" sz="1800" dirty="0"/>
            <a:t>*</a:t>
          </a:r>
          <a:r>
            <a:rPr lang="en-IN" sz="1800" dirty="0" err="1"/>
            <a:t>ngIf</a:t>
          </a:r>
          <a:endParaRPr lang="en-IN" sz="1800" dirty="0"/>
        </a:p>
      </dgm:t>
    </dgm:pt>
    <dgm:pt modelId="{6F0618E0-076B-4482-9176-FD2429101D8A}" type="parTrans" cxnId="{9C889518-79F8-486C-BBCD-BF5252123E9C}">
      <dgm:prSet/>
      <dgm:spPr/>
      <dgm:t>
        <a:bodyPr/>
        <a:lstStyle/>
        <a:p>
          <a:endParaRPr lang="en-IN"/>
        </a:p>
      </dgm:t>
    </dgm:pt>
    <dgm:pt modelId="{7F3CF7B5-84A9-462C-8F06-CD44C29460E0}" type="sibTrans" cxnId="{9C889518-79F8-486C-BBCD-BF5252123E9C}">
      <dgm:prSet/>
      <dgm:spPr/>
      <dgm:t>
        <a:bodyPr/>
        <a:lstStyle/>
        <a:p>
          <a:endParaRPr lang="en-IN"/>
        </a:p>
      </dgm:t>
    </dgm:pt>
    <dgm:pt modelId="{AD124909-A980-4884-BC2C-B4C75F023949}">
      <dgm:prSet custT="1"/>
      <dgm:spPr/>
      <dgm:t>
        <a:bodyPr/>
        <a:lstStyle/>
        <a:p>
          <a:r>
            <a:rPr lang="en-IN" sz="1800" dirty="0"/>
            <a:t>*</a:t>
          </a:r>
          <a:r>
            <a:rPr lang="en-IN" sz="1800" dirty="0" err="1"/>
            <a:t>ngFor</a:t>
          </a:r>
          <a:endParaRPr lang="en-IN" sz="1800" dirty="0"/>
        </a:p>
      </dgm:t>
    </dgm:pt>
    <dgm:pt modelId="{3FCFCFAE-4D03-4CD3-A1B2-56D46FAB4D49}" type="parTrans" cxnId="{C688C05E-F1A9-481A-B2BC-3BB83E724716}">
      <dgm:prSet/>
      <dgm:spPr/>
      <dgm:t>
        <a:bodyPr/>
        <a:lstStyle/>
        <a:p>
          <a:endParaRPr lang="en-IN"/>
        </a:p>
      </dgm:t>
    </dgm:pt>
    <dgm:pt modelId="{F94E31EF-2D4A-493C-AE41-3178C373BCE2}" type="sibTrans" cxnId="{C688C05E-F1A9-481A-B2BC-3BB83E724716}">
      <dgm:prSet/>
      <dgm:spPr/>
      <dgm:t>
        <a:bodyPr/>
        <a:lstStyle/>
        <a:p>
          <a:endParaRPr lang="en-IN"/>
        </a:p>
      </dgm:t>
    </dgm:pt>
    <dgm:pt modelId="{48401CDC-E27D-48CB-AD16-6984E59876BF}">
      <dgm:prSet custT="1"/>
      <dgm:spPr/>
      <dgm:t>
        <a:bodyPr/>
        <a:lstStyle/>
        <a:p>
          <a:r>
            <a:rPr lang="en-IN" sz="1800" dirty="0"/>
            <a:t>*</a:t>
          </a:r>
          <a:r>
            <a:rPr lang="en-IN" sz="1800" dirty="0" err="1"/>
            <a:t>ngSwitch</a:t>
          </a:r>
          <a:endParaRPr lang="en-IN" sz="1800" dirty="0"/>
        </a:p>
      </dgm:t>
    </dgm:pt>
    <dgm:pt modelId="{D93DE07B-BF8C-4EE1-BC90-762DFECC0686}" type="parTrans" cxnId="{50578FA4-DCE5-4AA6-AA04-ACBF2BCFE55F}">
      <dgm:prSet/>
      <dgm:spPr/>
      <dgm:t>
        <a:bodyPr/>
        <a:lstStyle/>
        <a:p>
          <a:endParaRPr lang="en-IN"/>
        </a:p>
      </dgm:t>
    </dgm:pt>
    <dgm:pt modelId="{3C7D5F9B-76B2-45E2-A43E-BD5571EC209F}" type="sibTrans" cxnId="{50578FA4-DCE5-4AA6-AA04-ACBF2BCFE55F}">
      <dgm:prSet/>
      <dgm:spPr/>
      <dgm:t>
        <a:bodyPr/>
        <a:lstStyle/>
        <a:p>
          <a:endParaRPr lang="en-IN"/>
        </a:p>
      </dgm:t>
    </dgm:pt>
    <dgm:pt modelId="{095DFCB9-5472-4C1C-AC5F-8DBCE4504ABE}">
      <dgm:prSet custT="1"/>
      <dgm:spPr>
        <a:solidFill>
          <a:schemeClr val="tx2"/>
        </a:solidFill>
      </dgm:spPr>
      <dgm:t>
        <a:bodyPr/>
        <a:lstStyle/>
        <a:p>
          <a:r>
            <a:rPr lang="en-IN" sz="1800" dirty="0"/>
            <a:t>[</a:t>
          </a:r>
          <a:r>
            <a:rPr lang="en-IN" sz="1800" dirty="0" err="1"/>
            <a:t>ngClass</a:t>
          </a:r>
          <a:r>
            <a:rPr lang="en-IN" sz="1800" dirty="0"/>
            <a:t>]</a:t>
          </a:r>
        </a:p>
      </dgm:t>
    </dgm:pt>
    <dgm:pt modelId="{1804E5DF-B3BB-46A6-9B35-7AC7BB9F7E0B}" type="parTrans" cxnId="{2FC20839-AE4B-4ADA-A513-821B49B145C2}">
      <dgm:prSet/>
      <dgm:spPr/>
      <dgm:t>
        <a:bodyPr/>
        <a:lstStyle/>
        <a:p>
          <a:endParaRPr lang="en-IN"/>
        </a:p>
      </dgm:t>
    </dgm:pt>
    <dgm:pt modelId="{F26C85DB-0877-422C-BB07-3145F8A6AA71}" type="sibTrans" cxnId="{2FC20839-AE4B-4ADA-A513-821B49B145C2}">
      <dgm:prSet/>
      <dgm:spPr/>
      <dgm:t>
        <a:bodyPr/>
        <a:lstStyle/>
        <a:p>
          <a:endParaRPr lang="en-IN"/>
        </a:p>
      </dgm:t>
    </dgm:pt>
    <dgm:pt modelId="{44DD9F96-B40F-4294-9382-7D8551D16489}">
      <dgm:prSet custT="1"/>
      <dgm:spPr>
        <a:solidFill>
          <a:schemeClr val="tx2"/>
        </a:solidFill>
      </dgm:spPr>
      <dgm:t>
        <a:bodyPr/>
        <a:lstStyle/>
        <a:p>
          <a:r>
            <a:rPr lang="en-IN" sz="1800" dirty="0"/>
            <a:t>[</a:t>
          </a:r>
          <a:r>
            <a:rPr lang="en-IN" sz="1800" dirty="0" err="1"/>
            <a:t>ngStyle</a:t>
          </a:r>
          <a:r>
            <a:rPr lang="en-IN" sz="1800" dirty="0"/>
            <a:t>]</a:t>
          </a:r>
        </a:p>
      </dgm:t>
    </dgm:pt>
    <dgm:pt modelId="{38F52A08-3ED8-4052-952F-0E453F59D107}" type="parTrans" cxnId="{CBE8DA38-8D63-4861-A259-E062CF28F364}">
      <dgm:prSet/>
      <dgm:spPr/>
      <dgm:t>
        <a:bodyPr/>
        <a:lstStyle/>
        <a:p>
          <a:endParaRPr lang="en-IN"/>
        </a:p>
      </dgm:t>
    </dgm:pt>
    <dgm:pt modelId="{5FFE4D8D-B75B-4882-8272-2A9E0678A43B}" type="sibTrans" cxnId="{CBE8DA38-8D63-4861-A259-E062CF28F364}">
      <dgm:prSet/>
      <dgm:spPr/>
      <dgm:t>
        <a:bodyPr/>
        <a:lstStyle/>
        <a:p>
          <a:endParaRPr lang="en-IN"/>
        </a:p>
      </dgm:t>
    </dgm:pt>
    <dgm:pt modelId="{B6BC90DF-C7F8-4B36-AA6E-9E1350FFABD6}" type="pres">
      <dgm:prSet presAssocID="{940C757A-4E78-4F8D-A6FF-D580A6BCB69A}" presName="hierChild1" presStyleCnt="0">
        <dgm:presLayoutVars>
          <dgm:orgChart val="1"/>
          <dgm:chPref val="1"/>
          <dgm:dir/>
          <dgm:animOne val="branch"/>
          <dgm:animLvl val="lvl"/>
          <dgm:resizeHandles/>
        </dgm:presLayoutVars>
      </dgm:prSet>
      <dgm:spPr/>
    </dgm:pt>
    <dgm:pt modelId="{4631DBFF-1FA4-43E4-B65B-2891B185348D}" type="pres">
      <dgm:prSet presAssocID="{A72048C3-EAEF-4D4E-96BC-1A4158EBDA96}" presName="hierRoot1" presStyleCnt="0">
        <dgm:presLayoutVars>
          <dgm:hierBranch val="init"/>
        </dgm:presLayoutVars>
      </dgm:prSet>
      <dgm:spPr/>
    </dgm:pt>
    <dgm:pt modelId="{6C11C2B2-EACF-4E8B-B67F-7056F8CEECFF}" type="pres">
      <dgm:prSet presAssocID="{A72048C3-EAEF-4D4E-96BC-1A4158EBDA96}" presName="rootComposite1" presStyleCnt="0"/>
      <dgm:spPr/>
    </dgm:pt>
    <dgm:pt modelId="{5BA37FFE-FAC6-4608-B38E-DFC2FBC1DBED}" type="pres">
      <dgm:prSet presAssocID="{A72048C3-EAEF-4D4E-96BC-1A4158EBDA96}" presName="rootText1" presStyleLbl="node0" presStyleIdx="0" presStyleCnt="1" custScaleX="426352" custLinFactNeighborX="8880" custLinFactNeighborY="-12469">
        <dgm:presLayoutVars>
          <dgm:chPref val="3"/>
        </dgm:presLayoutVars>
      </dgm:prSet>
      <dgm:spPr/>
    </dgm:pt>
    <dgm:pt modelId="{EAA1B656-FAB6-4A20-AFC3-1D2DDAA1B399}" type="pres">
      <dgm:prSet presAssocID="{A72048C3-EAEF-4D4E-96BC-1A4158EBDA96}" presName="rootConnector1" presStyleLbl="node1" presStyleIdx="0" presStyleCnt="0"/>
      <dgm:spPr/>
    </dgm:pt>
    <dgm:pt modelId="{51E488E3-CACD-4B22-9992-BFB9516290B8}" type="pres">
      <dgm:prSet presAssocID="{A72048C3-EAEF-4D4E-96BC-1A4158EBDA96}" presName="hierChild2" presStyleCnt="0"/>
      <dgm:spPr/>
    </dgm:pt>
    <dgm:pt modelId="{BC09CC0E-123E-4067-807D-4FD9F1DEFC6C}" type="pres">
      <dgm:prSet presAssocID="{D9513F83-255A-4273-87DC-A7A4BCD2BDD1}" presName="Name37" presStyleLbl="parChTrans1D2" presStyleIdx="0" presStyleCnt="3"/>
      <dgm:spPr/>
    </dgm:pt>
    <dgm:pt modelId="{B64E2F7B-D54C-4514-92EE-30D196D6EE9F}" type="pres">
      <dgm:prSet presAssocID="{B42BFB44-05A7-4FE0-9B83-72D2E6E827DA}" presName="hierRoot2" presStyleCnt="0">
        <dgm:presLayoutVars>
          <dgm:hierBranch val="init"/>
        </dgm:presLayoutVars>
      </dgm:prSet>
      <dgm:spPr/>
    </dgm:pt>
    <dgm:pt modelId="{907D2552-F49F-4CD9-BBD9-DC87426775C3}" type="pres">
      <dgm:prSet presAssocID="{B42BFB44-05A7-4FE0-9B83-72D2E6E827DA}" presName="rootComposite" presStyleCnt="0"/>
      <dgm:spPr/>
    </dgm:pt>
    <dgm:pt modelId="{12154340-6117-47F6-B4B7-CCE85EABC2FF}" type="pres">
      <dgm:prSet presAssocID="{B42BFB44-05A7-4FE0-9B83-72D2E6E827DA}" presName="rootText" presStyleLbl="node2" presStyleIdx="0" presStyleCnt="3" custScaleX="157892" custLinFactNeighborX="-4871" custLinFactNeighborY="34304">
        <dgm:presLayoutVars>
          <dgm:chPref val="3"/>
        </dgm:presLayoutVars>
      </dgm:prSet>
      <dgm:spPr/>
    </dgm:pt>
    <dgm:pt modelId="{DE2C44BD-F3C4-4A75-9AC4-73DB1DEAE320}" type="pres">
      <dgm:prSet presAssocID="{B42BFB44-05A7-4FE0-9B83-72D2E6E827DA}" presName="rootConnector" presStyleLbl="node2" presStyleIdx="0" presStyleCnt="3"/>
      <dgm:spPr/>
    </dgm:pt>
    <dgm:pt modelId="{BB5E3FDA-416C-4F29-B0D5-4B0B7EC97A60}" type="pres">
      <dgm:prSet presAssocID="{B42BFB44-05A7-4FE0-9B83-72D2E6E827DA}" presName="hierChild4" presStyleCnt="0"/>
      <dgm:spPr/>
    </dgm:pt>
    <dgm:pt modelId="{5AB6EC2E-176C-421A-9F22-D97A6DEEC43B}" type="pres">
      <dgm:prSet presAssocID="{6F0618E0-076B-4482-9176-FD2429101D8A}" presName="Name37" presStyleLbl="parChTrans1D3" presStyleIdx="0" presStyleCnt="5"/>
      <dgm:spPr/>
    </dgm:pt>
    <dgm:pt modelId="{5CF7B55D-36B0-44C6-9755-AFBB56184FF9}" type="pres">
      <dgm:prSet presAssocID="{BCAE1088-103A-485F-BC96-3452C06945A0}" presName="hierRoot2" presStyleCnt="0">
        <dgm:presLayoutVars>
          <dgm:hierBranch val="init"/>
        </dgm:presLayoutVars>
      </dgm:prSet>
      <dgm:spPr/>
    </dgm:pt>
    <dgm:pt modelId="{962360DD-0FB3-4930-930D-05642BEF013E}" type="pres">
      <dgm:prSet presAssocID="{BCAE1088-103A-485F-BC96-3452C06945A0}" presName="rootComposite" presStyleCnt="0"/>
      <dgm:spPr/>
    </dgm:pt>
    <dgm:pt modelId="{873E995F-0086-4692-8DB3-575DC88013BA}" type="pres">
      <dgm:prSet presAssocID="{BCAE1088-103A-485F-BC96-3452C06945A0}" presName="rootText" presStyleLbl="node3" presStyleIdx="0" presStyleCnt="5" custLinFactNeighborX="-635" custLinFactNeighborY="58816">
        <dgm:presLayoutVars>
          <dgm:chPref val="3"/>
        </dgm:presLayoutVars>
      </dgm:prSet>
      <dgm:spPr/>
    </dgm:pt>
    <dgm:pt modelId="{7DCE608D-951F-438E-B36C-1B1679C9E567}" type="pres">
      <dgm:prSet presAssocID="{BCAE1088-103A-485F-BC96-3452C06945A0}" presName="rootConnector" presStyleLbl="node3" presStyleIdx="0" presStyleCnt="5"/>
      <dgm:spPr/>
    </dgm:pt>
    <dgm:pt modelId="{7FD9A81D-08A2-417E-B1C5-1874375A059E}" type="pres">
      <dgm:prSet presAssocID="{BCAE1088-103A-485F-BC96-3452C06945A0}" presName="hierChild4" presStyleCnt="0"/>
      <dgm:spPr/>
    </dgm:pt>
    <dgm:pt modelId="{0926B473-4896-4069-AAAB-18084A9F697F}" type="pres">
      <dgm:prSet presAssocID="{BCAE1088-103A-485F-BC96-3452C06945A0}" presName="hierChild5" presStyleCnt="0"/>
      <dgm:spPr/>
    </dgm:pt>
    <dgm:pt modelId="{28A58AF4-AB10-4F68-BB15-2E3A403AE9C9}" type="pres">
      <dgm:prSet presAssocID="{3FCFCFAE-4D03-4CD3-A1B2-56D46FAB4D49}" presName="Name37" presStyleLbl="parChTrans1D3" presStyleIdx="1" presStyleCnt="5"/>
      <dgm:spPr/>
    </dgm:pt>
    <dgm:pt modelId="{700EF5D1-FBC1-4890-BD52-8C4D218AB571}" type="pres">
      <dgm:prSet presAssocID="{AD124909-A980-4884-BC2C-B4C75F023949}" presName="hierRoot2" presStyleCnt="0">
        <dgm:presLayoutVars>
          <dgm:hierBranch val="init"/>
        </dgm:presLayoutVars>
      </dgm:prSet>
      <dgm:spPr/>
    </dgm:pt>
    <dgm:pt modelId="{61B2E24C-417D-4208-84D4-798E6A308961}" type="pres">
      <dgm:prSet presAssocID="{AD124909-A980-4884-BC2C-B4C75F023949}" presName="rootComposite" presStyleCnt="0"/>
      <dgm:spPr/>
    </dgm:pt>
    <dgm:pt modelId="{FF3804A9-AFED-4107-ADB1-69A0810847A6}" type="pres">
      <dgm:prSet presAssocID="{AD124909-A980-4884-BC2C-B4C75F023949}" presName="rootText" presStyleLbl="node3" presStyleIdx="1" presStyleCnt="5" custLinFactNeighborX="-1517" custLinFactNeighborY="76026">
        <dgm:presLayoutVars>
          <dgm:chPref val="3"/>
        </dgm:presLayoutVars>
      </dgm:prSet>
      <dgm:spPr/>
    </dgm:pt>
    <dgm:pt modelId="{9B3D443F-051C-497C-9F3C-473220403BE6}" type="pres">
      <dgm:prSet presAssocID="{AD124909-A980-4884-BC2C-B4C75F023949}" presName="rootConnector" presStyleLbl="node3" presStyleIdx="1" presStyleCnt="5"/>
      <dgm:spPr/>
    </dgm:pt>
    <dgm:pt modelId="{FED1A3A4-91AD-4CEE-943E-E96791084493}" type="pres">
      <dgm:prSet presAssocID="{AD124909-A980-4884-BC2C-B4C75F023949}" presName="hierChild4" presStyleCnt="0"/>
      <dgm:spPr/>
    </dgm:pt>
    <dgm:pt modelId="{282A80A7-4ED7-4671-959E-C16889DA2B2B}" type="pres">
      <dgm:prSet presAssocID="{AD124909-A980-4884-BC2C-B4C75F023949}" presName="hierChild5" presStyleCnt="0"/>
      <dgm:spPr/>
    </dgm:pt>
    <dgm:pt modelId="{6EA61499-59EE-496A-A9DA-84AEC43255BB}" type="pres">
      <dgm:prSet presAssocID="{D93DE07B-BF8C-4EE1-BC90-762DFECC0686}" presName="Name37" presStyleLbl="parChTrans1D3" presStyleIdx="2" presStyleCnt="5"/>
      <dgm:spPr/>
    </dgm:pt>
    <dgm:pt modelId="{0FB3186E-25E9-48E5-8584-8E6084BBCFCD}" type="pres">
      <dgm:prSet presAssocID="{48401CDC-E27D-48CB-AD16-6984E59876BF}" presName="hierRoot2" presStyleCnt="0">
        <dgm:presLayoutVars>
          <dgm:hierBranch val="init"/>
        </dgm:presLayoutVars>
      </dgm:prSet>
      <dgm:spPr/>
    </dgm:pt>
    <dgm:pt modelId="{1F64EAB2-6F84-48B2-93EE-F1F8B928D091}" type="pres">
      <dgm:prSet presAssocID="{48401CDC-E27D-48CB-AD16-6984E59876BF}" presName="rootComposite" presStyleCnt="0"/>
      <dgm:spPr/>
    </dgm:pt>
    <dgm:pt modelId="{ECDC1C00-FBB1-4B29-A33A-DE520C78D540}" type="pres">
      <dgm:prSet presAssocID="{48401CDC-E27D-48CB-AD16-6984E59876BF}" presName="rootText" presStyleLbl="node3" presStyleIdx="2" presStyleCnt="5" custLinFactY="19429" custLinFactNeighborX="2064" custLinFactNeighborY="100000">
        <dgm:presLayoutVars>
          <dgm:chPref val="3"/>
        </dgm:presLayoutVars>
      </dgm:prSet>
      <dgm:spPr/>
    </dgm:pt>
    <dgm:pt modelId="{962701B5-3069-4183-AA32-FDF38B8B7335}" type="pres">
      <dgm:prSet presAssocID="{48401CDC-E27D-48CB-AD16-6984E59876BF}" presName="rootConnector" presStyleLbl="node3" presStyleIdx="2" presStyleCnt="5"/>
      <dgm:spPr/>
    </dgm:pt>
    <dgm:pt modelId="{E4C5A08D-A77C-4BE9-97A1-7F77CC234925}" type="pres">
      <dgm:prSet presAssocID="{48401CDC-E27D-48CB-AD16-6984E59876BF}" presName="hierChild4" presStyleCnt="0"/>
      <dgm:spPr/>
    </dgm:pt>
    <dgm:pt modelId="{74D80535-F7D4-44D2-83E8-99534FFA1516}" type="pres">
      <dgm:prSet presAssocID="{48401CDC-E27D-48CB-AD16-6984E59876BF}" presName="hierChild5" presStyleCnt="0"/>
      <dgm:spPr/>
    </dgm:pt>
    <dgm:pt modelId="{4F712D52-9725-48AF-9191-AD8319573DBF}" type="pres">
      <dgm:prSet presAssocID="{B42BFB44-05A7-4FE0-9B83-72D2E6E827DA}" presName="hierChild5" presStyleCnt="0"/>
      <dgm:spPr/>
    </dgm:pt>
    <dgm:pt modelId="{53CDBF92-0D0C-4A55-9AF8-1CD2AFB80879}" type="pres">
      <dgm:prSet presAssocID="{0DD20059-BE26-4330-B67F-F5CE56C386E4}" presName="Name37" presStyleLbl="parChTrans1D2" presStyleIdx="1" presStyleCnt="3"/>
      <dgm:spPr/>
    </dgm:pt>
    <dgm:pt modelId="{34F5CA42-FC67-40DA-A47F-797A7855FC81}" type="pres">
      <dgm:prSet presAssocID="{31541E82-B874-4F8A-A4A2-687EB93E39FF}" presName="hierRoot2" presStyleCnt="0">
        <dgm:presLayoutVars>
          <dgm:hierBranch val="init"/>
        </dgm:presLayoutVars>
      </dgm:prSet>
      <dgm:spPr/>
    </dgm:pt>
    <dgm:pt modelId="{18CBD6B7-85BB-4FB4-996A-17C84753A3AA}" type="pres">
      <dgm:prSet presAssocID="{31541E82-B874-4F8A-A4A2-687EB93E39FF}" presName="rootComposite" presStyleCnt="0"/>
      <dgm:spPr/>
    </dgm:pt>
    <dgm:pt modelId="{9622C177-879A-40D1-ABC7-72C5B73D69AF}" type="pres">
      <dgm:prSet presAssocID="{31541E82-B874-4F8A-A4A2-687EB93E39FF}" presName="rootText" presStyleLbl="node2" presStyleIdx="1" presStyleCnt="3" custScaleX="180010" custLinFactNeighborX="1" custLinFactNeighborY="36122">
        <dgm:presLayoutVars>
          <dgm:chPref val="3"/>
        </dgm:presLayoutVars>
      </dgm:prSet>
      <dgm:spPr/>
    </dgm:pt>
    <dgm:pt modelId="{243439F7-7686-4FF8-AF44-233B41768890}" type="pres">
      <dgm:prSet presAssocID="{31541E82-B874-4F8A-A4A2-687EB93E39FF}" presName="rootConnector" presStyleLbl="node2" presStyleIdx="1" presStyleCnt="3"/>
      <dgm:spPr/>
    </dgm:pt>
    <dgm:pt modelId="{BB05BE67-1C94-4938-A9DA-87500AA112C0}" type="pres">
      <dgm:prSet presAssocID="{31541E82-B874-4F8A-A4A2-687EB93E39FF}" presName="hierChild4" presStyleCnt="0"/>
      <dgm:spPr/>
    </dgm:pt>
    <dgm:pt modelId="{888F94D1-9047-4B59-A3F4-F67A6A3BC1B9}" type="pres">
      <dgm:prSet presAssocID="{1804E5DF-B3BB-46A6-9B35-7AC7BB9F7E0B}" presName="Name37" presStyleLbl="parChTrans1D3" presStyleIdx="3" presStyleCnt="5"/>
      <dgm:spPr/>
    </dgm:pt>
    <dgm:pt modelId="{2DFAAF18-CFE3-47EE-8922-38B4586113DB}" type="pres">
      <dgm:prSet presAssocID="{095DFCB9-5472-4C1C-AC5F-8DBCE4504ABE}" presName="hierRoot2" presStyleCnt="0">
        <dgm:presLayoutVars>
          <dgm:hierBranch val="init"/>
        </dgm:presLayoutVars>
      </dgm:prSet>
      <dgm:spPr/>
    </dgm:pt>
    <dgm:pt modelId="{C8C96279-26F0-478F-8BAD-5EDD1962373B}" type="pres">
      <dgm:prSet presAssocID="{095DFCB9-5472-4C1C-AC5F-8DBCE4504ABE}" presName="rootComposite" presStyleCnt="0"/>
      <dgm:spPr/>
    </dgm:pt>
    <dgm:pt modelId="{7D99B4F8-9AE7-4C5C-8A0F-85830629B5D1}" type="pres">
      <dgm:prSet presAssocID="{095DFCB9-5472-4C1C-AC5F-8DBCE4504ABE}" presName="rootText" presStyleLbl="node3" presStyleIdx="3" presStyleCnt="5" custLinFactNeighborY="58816">
        <dgm:presLayoutVars>
          <dgm:chPref val="3"/>
        </dgm:presLayoutVars>
      </dgm:prSet>
      <dgm:spPr/>
    </dgm:pt>
    <dgm:pt modelId="{75CC88C7-2974-41F9-ACB8-5DAC1ED0ED02}" type="pres">
      <dgm:prSet presAssocID="{095DFCB9-5472-4C1C-AC5F-8DBCE4504ABE}" presName="rootConnector" presStyleLbl="node3" presStyleIdx="3" presStyleCnt="5"/>
      <dgm:spPr/>
    </dgm:pt>
    <dgm:pt modelId="{24C9FCD2-0DF5-4925-8E63-5E3B6F0BDB6F}" type="pres">
      <dgm:prSet presAssocID="{095DFCB9-5472-4C1C-AC5F-8DBCE4504ABE}" presName="hierChild4" presStyleCnt="0"/>
      <dgm:spPr/>
    </dgm:pt>
    <dgm:pt modelId="{6E692AE2-A545-4765-998D-45B430A8D3EB}" type="pres">
      <dgm:prSet presAssocID="{095DFCB9-5472-4C1C-AC5F-8DBCE4504ABE}" presName="hierChild5" presStyleCnt="0"/>
      <dgm:spPr/>
    </dgm:pt>
    <dgm:pt modelId="{181A4BE6-4C54-41B3-8A48-B0385E6D3331}" type="pres">
      <dgm:prSet presAssocID="{38F52A08-3ED8-4052-952F-0E453F59D107}" presName="Name37" presStyleLbl="parChTrans1D3" presStyleIdx="4" presStyleCnt="5"/>
      <dgm:spPr/>
    </dgm:pt>
    <dgm:pt modelId="{6D02FD38-FBFF-4F4E-A702-3589EB362CB4}" type="pres">
      <dgm:prSet presAssocID="{44DD9F96-B40F-4294-9382-7D8551D16489}" presName="hierRoot2" presStyleCnt="0">
        <dgm:presLayoutVars>
          <dgm:hierBranch val="init"/>
        </dgm:presLayoutVars>
      </dgm:prSet>
      <dgm:spPr/>
    </dgm:pt>
    <dgm:pt modelId="{38050723-1587-4464-BA04-45BF6E3DB508}" type="pres">
      <dgm:prSet presAssocID="{44DD9F96-B40F-4294-9382-7D8551D16489}" presName="rootComposite" presStyleCnt="0"/>
      <dgm:spPr/>
    </dgm:pt>
    <dgm:pt modelId="{8291174D-0928-4D28-9BCA-0725705B9DA5}" type="pres">
      <dgm:prSet presAssocID="{44DD9F96-B40F-4294-9382-7D8551D16489}" presName="rootText" presStyleLbl="node3" presStyleIdx="4" presStyleCnt="5" custLinFactNeighborY="75254">
        <dgm:presLayoutVars>
          <dgm:chPref val="3"/>
        </dgm:presLayoutVars>
      </dgm:prSet>
      <dgm:spPr/>
    </dgm:pt>
    <dgm:pt modelId="{55DAC5CC-F7E5-4B16-B910-28CAFD02FCC7}" type="pres">
      <dgm:prSet presAssocID="{44DD9F96-B40F-4294-9382-7D8551D16489}" presName="rootConnector" presStyleLbl="node3" presStyleIdx="4" presStyleCnt="5"/>
      <dgm:spPr/>
    </dgm:pt>
    <dgm:pt modelId="{7E6D2AEC-2727-4510-8BC1-19DAE9D3ECF9}" type="pres">
      <dgm:prSet presAssocID="{44DD9F96-B40F-4294-9382-7D8551D16489}" presName="hierChild4" presStyleCnt="0"/>
      <dgm:spPr/>
    </dgm:pt>
    <dgm:pt modelId="{8CD54C02-EB92-4080-A051-948639F029B3}" type="pres">
      <dgm:prSet presAssocID="{44DD9F96-B40F-4294-9382-7D8551D16489}" presName="hierChild5" presStyleCnt="0"/>
      <dgm:spPr/>
    </dgm:pt>
    <dgm:pt modelId="{1A197B38-48FA-4BB9-970E-24BA7375FEBB}" type="pres">
      <dgm:prSet presAssocID="{31541E82-B874-4F8A-A4A2-687EB93E39FF}" presName="hierChild5" presStyleCnt="0"/>
      <dgm:spPr/>
    </dgm:pt>
    <dgm:pt modelId="{5DA96B27-6A6C-4E3C-9F95-DE388C38849C}" type="pres">
      <dgm:prSet presAssocID="{3E4232F1-0D60-4994-A6DA-D5FBC1C81AD5}" presName="Name37" presStyleLbl="parChTrans1D2" presStyleIdx="2" presStyleCnt="3"/>
      <dgm:spPr/>
    </dgm:pt>
    <dgm:pt modelId="{9981B789-8F1A-47BC-8DE3-B4808ADE663C}" type="pres">
      <dgm:prSet presAssocID="{81099E1B-EF69-40C4-A439-FBC5E68D11AB}" presName="hierRoot2" presStyleCnt="0">
        <dgm:presLayoutVars>
          <dgm:hierBranch val="init"/>
        </dgm:presLayoutVars>
      </dgm:prSet>
      <dgm:spPr/>
    </dgm:pt>
    <dgm:pt modelId="{BFA62CA4-ED05-49BA-9DEC-F5A75BF7FBBB}" type="pres">
      <dgm:prSet presAssocID="{81099E1B-EF69-40C4-A439-FBC5E68D11AB}" presName="rootComposite" presStyleCnt="0"/>
      <dgm:spPr/>
    </dgm:pt>
    <dgm:pt modelId="{80A0AD2D-F4EA-4677-A493-B7C853FD16D4}" type="pres">
      <dgm:prSet presAssocID="{81099E1B-EF69-40C4-A439-FBC5E68D11AB}" presName="rootText" presStyleLbl="node2" presStyleIdx="2" presStyleCnt="3" custScaleX="142002" custLinFactNeighborX="-4159" custLinFactNeighborY="31463">
        <dgm:presLayoutVars>
          <dgm:chPref val="3"/>
        </dgm:presLayoutVars>
      </dgm:prSet>
      <dgm:spPr/>
    </dgm:pt>
    <dgm:pt modelId="{A70294EE-A3FB-414E-8633-5DFEEB972A14}" type="pres">
      <dgm:prSet presAssocID="{81099E1B-EF69-40C4-A439-FBC5E68D11AB}" presName="rootConnector" presStyleLbl="node2" presStyleIdx="2" presStyleCnt="3"/>
      <dgm:spPr/>
    </dgm:pt>
    <dgm:pt modelId="{824928DC-E7B3-45F8-9F0C-0527323B280E}" type="pres">
      <dgm:prSet presAssocID="{81099E1B-EF69-40C4-A439-FBC5E68D11AB}" presName="hierChild4" presStyleCnt="0"/>
      <dgm:spPr/>
    </dgm:pt>
    <dgm:pt modelId="{E3D70619-0BC2-4D1C-9973-F563C8AD678A}" type="pres">
      <dgm:prSet presAssocID="{81099E1B-EF69-40C4-A439-FBC5E68D11AB}" presName="hierChild5" presStyleCnt="0"/>
      <dgm:spPr/>
    </dgm:pt>
    <dgm:pt modelId="{6526CC2D-657D-4E63-8100-E8E9D8768401}" type="pres">
      <dgm:prSet presAssocID="{A72048C3-EAEF-4D4E-96BC-1A4158EBDA96}" presName="hierChild3" presStyleCnt="0"/>
      <dgm:spPr/>
    </dgm:pt>
  </dgm:ptLst>
  <dgm:cxnLst>
    <dgm:cxn modelId="{796D3C02-86E1-4B50-A4F3-AF2D30871BAD}" srcId="{940C757A-4E78-4F8D-A6FF-D580A6BCB69A}" destId="{A72048C3-EAEF-4D4E-96BC-1A4158EBDA96}" srcOrd="0" destOrd="0" parTransId="{4125D457-CDF2-40D8-9602-0880BBA46B85}" sibTransId="{FEF637FA-EB52-41D5-A555-F5F0E22C5D5C}"/>
    <dgm:cxn modelId="{95BC3F03-DCCC-4CB9-9DAA-DB7492072294}" type="presOf" srcId="{48401CDC-E27D-48CB-AD16-6984E59876BF}" destId="{ECDC1C00-FBB1-4B29-A33A-DE520C78D540}" srcOrd="0" destOrd="0" presId="urn:microsoft.com/office/officeart/2005/8/layout/orgChart1"/>
    <dgm:cxn modelId="{2BE00D0C-7C9E-43D2-AA21-CB31F65A3A27}" type="presOf" srcId="{D93DE07B-BF8C-4EE1-BC90-762DFECC0686}" destId="{6EA61499-59EE-496A-A9DA-84AEC43255BB}" srcOrd="0" destOrd="0" presId="urn:microsoft.com/office/officeart/2005/8/layout/orgChart1"/>
    <dgm:cxn modelId="{20CE7E13-068F-4531-A150-6D0483B78A25}" type="presOf" srcId="{44DD9F96-B40F-4294-9382-7D8551D16489}" destId="{8291174D-0928-4D28-9BCA-0725705B9DA5}" srcOrd="0" destOrd="0" presId="urn:microsoft.com/office/officeart/2005/8/layout/orgChart1"/>
    <dgm:cxn modelId="{9C889518-79F8-486C-BBCD-BF5252123E9C}" srcId="{B42BFB44-05A7-4FE0-9B83-72D2E6E827DA}" destId="{BCAE1088-103A-485F-BC96-3452C06945A0}" srcOrd="0" destOrd="0" parTransId="{6F0618E0-076B-4482-9176-FD2429101D8A}" sibTransId="{7F3CF7B5-84A9-462C-8F06-CD44C29460E0}"/>
    <dgm:cxn modelId="{7F66F91A-E2DC-4DFA-A9B1-F2DCCCE734DC}" type="presOf" srcId="{BCAE1088-103A-485F-BC96-3452C06945A0}" destId="{873E995F-0086-4692-8DB3-575DC88013BA}" srcOrd="0" destOrd="0" presId="urn:microsoft.com/office/officeart/2005/8/layout/orgChart1"/>
    <dgm:cxn modelId="{5E1AD01E-D312-4BEB-A14B-8D4CD74B8B6A}" type="presOf" srcId="{940C757A-4E78-4F8D-A6FF-D580A6BCB69A}" destId="{B6BC90DF-C7F8-4B36-AA6E-9E1350FFABD6}" srcOrd="0" destOrd="0" presId="urn:microsoft.com/office/officeart/2005/8/layout/orgChart1"/>
    <dgm:cxn modelId="{59F9F824-484B-4EFC-B5E1-E43A4F041522}" type="presOf" srcId="{A72048C3-EAEF-4D4E-96BC-1A4158EBDA96}" destId="{5BA37FFE-FAC6-4608-B38E-DFC2FBC1DBED}" srcOrd="0" destOrd="0" presId="urn:microsoft.com/office/officeart/2005/8/layout/orgChart1"/>
    <dgm:cxn modelId="{CAE22436-B8AA-424D-919A-543E4EF7CDAF}" type="presOf" srcId="{81099E1B-EF69-40C4-A439-FBC5E68D11AB}" destId="{A70294EE-A3FB-414E-8633-5DFEEB972A14}" srcOrd="1" destOrd="0" presId="urn:microsoft.com/office/officeart/2005/8/layout/orgChart1"/>
    <dgm:cxn modelId="{CBE8DA38-8D63-4861-A259-E062CF28F364}" srcId="{31541E82-B874-4F8A-A4A2-687EB93E39FF}" destId="{44DD9F96-B40F-4294-9382-7D8551D16489}" srcOrd="1" destOrd="0" parTransId="{38F52A08-3ED8-4052-952F-0E453F59D107}" sibTransId="{5FFE4D8D-B75B-4882-8272-2A9E0678A43B}"/>
    <dgm:cxn modelId="{2FC20839-AE4B-4ADA-A513-821B49B145C2}" srcId="{31541E82-B874-4F8A-A4A2-687EB93E39FF}" destId="{095DFCB9-5472-4C1C-AC5F-8DBCE4504ABE}" srcOrd="0" destOrd="0" parTransId="{1804E5DF-B3BB-46A6-9B35-7AC7BB9F7E0B}" sibTransId="{F26C85DB-0877-422C-BB07-3145F8A6AA71}"/>
    <dgm:cxn modelId="{D40F8A3C-A968-4F08-8572-F7229F3BFF90}" type="presOf" srcId="{48401CDC-E27D-48CB-AD16-6984E59876BF}" destId="{962701B5-3069-4183-AA32-FDF38B8B7335}" srcOrd="1" destOrd="0" presId="urn:microsoft.com/office/officeart/2005/8/layout/orgChart1"/>
    <dgm:cxn modelId="{4E00D35D-AABB-4FF4-A948-3A5EB9B2CFC2}" type="presOf" srcId="{3E4232F1-0D60-4994-A6DA-D5FBC1C81AD5}" destId="{5DA96B27-6A6C-4E3C-9F95-DE388C38849C}" srcOrd="0" destOrd="0" presId="urn:microsoft.com/office/officeart/2005/8/layout/orgChart1"/>
    <dgm:cxn modelId="{C688C05E-F1A9-481A-B2BC-3BB83E724716}" srcId="{B42BFB44-05A7-4FE0-9B83-72D2E6E827DA}" destId="{AD124909-A980-4884-BC2C-B4C75F023949}" srcOrd="1" destOrd="0" parTransId="{3FCFCFAE-4D03-4CD3-A1B2-56D46FAB4D49}" sibTransId="{F94E31EF-2D4A-493C-AE41-3178C373BCE2}"/>
    <dgm:cxn modelId="{8165FC46-82E2-4534-8488-8DBB367C16A5}" type="presOf" srcId="{A72048C3-EAEF-4D4E-96BC-1A4158EBDA96}" destId="{EAA1B656-FAB6-4A20-AFC3-1D2DDAA1B399}" srcOrd="1" destOrd="0" presId="urn:microsoft.com/office/officeart/2005/8/layout/orgChart1"/>
    <dgm:cxn modelId="{E8D0DE67-A894-4F7F-94A9-07D218AC137B}" srcId="{A72048C3-EAEF-4D4E-96BC-1A4158EBDA96}" destId="{B42BFB44-05A7-4FE0-9B83-72D2E6E827DA}" srcOrd="0" destOrd="0" parTransId="{D9513F83-255A-4273-87DC-A7A4BCD2BDD1}" sibTransId="{1F4B7746-E9A9-438A-A616-44EE9BABB8A3}"/>
    <dgm:cxn modelId="{6098D968-075B-481F-8533-A86CC482DB1F}" type="presOf" srcId="{0DD20059-BE26-4330-B67F-F5CE56C386E4}" destId="{53CDBF92-0D0C-4A55-9AF8-1CD2AFB80879}" srcOrd="0" destOrd="0" presId="urn:microsoft.com/office/officeart/2005/8/layout/orgChart1"/>
    <dgm:cxn modelId="{3ECE894E-A7DE-477B-8777-839C4C5F2960}" srcId="{A72048C3-EAEF-4D4E-96BC-1A4158EBDA96}" destId="{81099E1B-EF69-40C4-A439-FBC5E68D11AB}" srcOrd="2" destOrd="0" parTransId="{3E4232F1-0D60-4994-A6DA-D5FBC1C81AD5}" sibTransId="{C5769965-46D0-48B0-BD53-5CC9909D75F0}"/>
    <dgm:cxn modelId="{295C3B7D-B469-467C-9CFD-35984AE26070}" type="presOf" srcId="{AD124909-A980-4884-BC2C-B4C75F023949}" destId="{9B3D443F-051C-497C-9F3C-473220403BE6}" srcOrd="1" destOrd="0" presId="urn:microsoft.com/office/officeart/2005/8/layout/orgChart1"/>
    <dgm:cxn modelId="{646A3B80-008E-45D3-8E10-DFFB6049A88A}" type="presOf" srcId="{3FCFCFAE-4D03-4CD3-A1B2-56D46FAB4D49}" destId="{28A58AF4-AB10-4F68-BB15-2E3A403AE9C9}" srcOrd="0" destOrd="0" presId="urn:microsoft.com/office/officeart/2005/8/layout/orgChart1"/>
    <dgm:cxn modelId="{E5E0A684-8BA5-49B1-A2C4-D5F592FDA241}" type="presOf" srcId="{B42BFB44-05A7-4FE0-9B83-72D2E6E827DA}" destId="{DE2C44BD-F3C4-4A75-9AC4-73DB1DEAE320}" srcOrd="1" destOrd="0" presId="urn:microsoft.com/office/officeart/2005/8/layout/orgChart1"/>
    <dgm:cxn modelId="{10E7D793-64B8-4208-857B-FF719EF44D95}" type="presOf" srcId="{38F52A08-3ED8-4052-952F-0E453F59D107}" destId="{181A4BE6-4C54-41B3-8A48-B0385E6D3331}" srcOrd="0" destOrd="0" presId="urn:microsoft.com/office/officeart/2005/8/layout/orgChart1"/>
    <dgm:cxn modelId="{AEDA1197-3E52-40D9-8169-FEE6B65C50ED}" type="presOf" srcId="{81099E1B-EF69-40C4-A439-FBC5E68D11AB}" destId="{80A0AD2D-F4EA-4677-A493-B7C853FD16D4}" srcOrd="0" destOrd="0" presId="urn:microsoft.com/office/officeart/2005/8/layout/orgChart1"/>
    <dgm:cxn modelId="{016072A0-A1F0-4411-967F-279365CE17D5}" type="presOf" srcId="{31541E82-B874-4F8A-A4A2-687EB93E39FF}" destId="{9622C177-879A-40D1-ABC7-72C5B73D69AF}" srcOrd="0" destOrd="0" presId="urn:microsoft.com/office/officeart/2005/8/layout/orgChart1"/>
    <dgm:cxn modelId="{D63918A1-9574-4FC2-A7B0-3F89AECCD749}" type="presOf" srcId="{095DFCB9-5472-4C1C-AC5F-8DBCE4504ABE}" destId="{7D99B4F8-9AE7-4C5C-8A0F-85830629B5D1}" srcOrd="0" destOrd="0" presId="urn:microsoft.com/office/officeart/2005/8/layout/orgChart1"/>
    <dgm:cxn modelId="{5669A3A2-16D7-4F0B-B82C-0FCAFECAD031}" type="presOf" srcId="{31541E82-B874-4F8A-A4A2-687EB93E39FF}" destId="{243439F7-7686-4FF8-AF44-233B41768890}" srcOrd="1" destOrd="0" presId="urn:microsoft.com/office/officeart/2005/8/layout/orgChart1"/>
    <dgm:cxn modelId="{8158E8A3-78A4-46C2-A9FB-1A42E4401751}" type="presOf" srcId="{BCAE1088-103A-485F-BC96-3452C06945A0}" destId="{7DCE608D-951F-438E-B36C-1B1679C9E567}" srcOrd="1" destOrd="0" presId="urn:microsoft.com/office/officeart/2005/8/layout/orgChart1"/>
    <dgm:cxn modelId="{50578FA4-DCE5-4AA6-AA04-ACBF2BCFE55F}" srcId="{B42BFB44-05A7-4FE0-9B83-72D2E6E827DA}" destId="{48401CDC-E27D-48CB-AD16-6984E59876BF}" srcOrd="2" destOrd="0" parTransId="{D93DE07B-BF8C-4EE1-BC90-762DFECC0686}" sibTransId="{3C7D5F9B-76B2-45E2-A43E-BD5571EC209F}"/>
    <dgm:cxn modelId="{DFBA2AAA-786D-4227-BDF5-09D12610BF1D}" type="presOf" srcId="{1804E5DF-B3BB-46A6-9B35-7AC7BB9F7E0B}" destId="{888F94D1-9047-4B59-A3F4-F67A6A3BC1B9}" srcOrd="0" destOrd="0" presId="urn:microsoft.com/office/officeart/2005/8/layout/orgChart1"/>
    <dgm:cxn modelId="{BDC4E6AF-13F1-44CA-AF66-176ECE3CF26C}" type="presOf" srcId="{AD124909-A980-4884-BC2C-B4C75F023949}" destId="{FF3804A9-AFED-4107-ADB1-69A0810847A6}" srcOrd="0" destOrd="0" presId="urn:microsoft.com/office/officeart/2005/8/layout/orgChart1"/>
    <dgm:cxn modelId="{A8FA3BC5-EADA-441D-974A-CB187AB8EBC7}" type="presOf" srcId="{44DD9F96-B40F-4294-9382-7D8551D16489}" destId="{55DAC5CC-F7E5-4B16-B910-28CAFD02FCC7}" srcOrd="1" destOrd="0" presId="urn:microsoft.com/office/officeart/2005/8/layout/orgChart1"/>
    <dgm:cxn modelId="{82BBE9C8-EFD7-4402-A7EA-4255B5AC040C}" type="presOf" srcId="{6F0618E0-076B-4482-9176-FD2429101D8A}" destId="{5AB6EC2E-176C-421A-9F22-D97A6DEEC43B}" srcOrd="0" destOrd="0" presId="urn:microsoft.com/office/officeart/2005/8/layout/orgChart1"/>
    <dgm:cxn modelId="{69C267CD-FFFD-4067-B2A4-89EA854CA11B}" type="presOf" srcId="{095DFCB9-5472-4C1C-AC5F-8DBCE4504ABE}" destId="{75CC88C7-2974-41F9-ACB8-5DAC1ED0ED02}" srcOrd="1" destOrd="0" presId="urn:microsoft.com/office/officeart/2005/8/layout/orgChart1"/>
    <dgm:cxn modelId="{8F4F9FD7-9592-493E-97C0-D517B5AA64FD}" srcId="{A72048C3-EAEF-4D4E-96BC-1A4158EBDA96}" destId="{31541E82-B874-4F8A-A4A2-687EB93E39FF}" srcOrd="1" destOrd="0" parTransId="{0DD20059-BE26-4330-B67F-F5CE56C386E4}" sibTransId="{BFF9FF62-BE12-4300-A499-F49B1694A562}"/>
    <dgm:cxn modelId="{AB367FDE-D457-4F72-ADCC-7A8D2D1E19E6}" type="presOf" srcId="{B42BFB44-05A7-4FE0-9B83-72D2E6E827DA}" destId="{12154340-6117-47F6-B4B7-CCE85EABC2FF}" srcOrd="0" destOrd="0" presId="urn:microsoft.com/office/officeart/2005/8/layout/orgChart1"/>
    <dgm:cxn modelId="{36FDC6E8-423D-4673-B9B1-2C778E32FEF6}" type="presOf" srcId="{D9513F83-255A-4273-87DC-A7A4BCD2BDD1}" destId="{BC09CC0E-123E-4067-807D-4FD9F1DEFC6C}" srcOrd="0" destOrd="0" presId="urn:microsoft.com/office/officeart/2005/8/layout/orgChart1"/>
    <dgm:cxn modelId="{D5385772-5657-4E44-989D-D4965C2E7E1B}" type="presParOf" srcId="{B6BC90DF-C7F8-4B36-AA6E-9E1350FFABD6}" destId="{4631DBFF-1FA4-43E4-B65B-2891B185348D}" srcOrd="0" destOrd="0" presId="urn:microsoft.com/office/officeart/2005/8/layout/orgChart1"/>
    <dgm:cxn modelId="{AC246E91-706D-4912-ABDB-F0A63D7B81C1}" type="presParOf" srcId="{4631DBFF-1FA4-43E4-B65B-2891B185348D}" destId="{6C11C2B2-EACF-4E8B-B67F-7056F8CEECFF}" srcOrd="0" destOrd="0" presId="urn:microsoft.com/office/officeart/2005/8/layout/orgChart1"/>
    <dgm:cxn modelId="{04E17DE5-83DE-4795-A353-E76EBD2AB780}" type="presParOf" srcId="{6C11C2B2-EACF-4E8B-B67F-7056F8CEECFF}" destId="{5BA37FFE-FAC6-4608-B38E-DFC2FBC1DBED}" srcOrd="0" destOrd="0" presId="urn:microsoft.com/office/officeart/2005/8/layout/orgChart1"/>
    <dgm:cxn modelId="{8F4998DC-5F91-4536-A24B-36E839032432}" type="presParOf" srcId="{6C11C2B2-EACF-4E8B-B67F-7056F8CEECFF}" destId="{EAA1B656-FAB6-4A20-AFC3-1D2DDAA1B399}" srcOrd="1" destOrd="0" presId="urn:microsoft.com/office/officeart/2005/8/layout/orgChart1"/>
    <dgm:cxn modelId="{8174257B-25C3-43EA-8DF0-9902DCD5DDA7}" type="presParOf" srcId="{4631DBFF-1FA4-43E4-B65B-2891B185348D}" destId="{51E488E3-CACD-4B22-9992-BFB9516290B8}" srcOrd="1" destOrd="0" presId="urn:microsoft.com/office/officeart/2005/8/layout/orgChart1"/>
    <dgm:cxn modelId="{DF3C03CD-049E-4F93-B54B-D12AD1A5AC31}" type="presParOf" srcId="{51E488E3-CACD-4B22-9992-BFB9516290B8}" destId="{BC09CC0E-123E-4067-807D-4FD9F1DEFC6C}" srcOrd="0" destOrd="0" presId="urn:microsoft.com/office/officeart/2005/8/layout/orgChart1"/>
    <dgm:cxn modelId="{4C61C6C4-1B1B-4F8C-9248-51CE0598C774}" type="presParOf" srcId="{51E488E3-CACD-4B22-9992-BFB9516290B8}" destId="{B64E2F7B-D54C-4514-92EE-30D196D6EE9F}" srcOrd="1" destOrd="0" presId="urn:microsoft.com/office/officeart/2005/8/layout/orgChart1"/>
    <dgm:cxn modelId="{A5D44770-93D5-4184-9F29-9D3E0B10D8A1}" type="presParOf" srcId="{B64E2F7B-D54C-4514-92EE-30D196D6EE9F}" destId="{907D2552-F49F-4CD9-BBD9-DC87426775C3}" srcOrd="0" destOrd="0" presId="urn:microsoft.com/office/officeart/2005/8/layout/orgChart1"/>
    <dgm:cxn modelId="{A694E126-FB52-441E-90C4-C2B5474ACB1B}" type="presParOf" srcId="{907D2552-F49F-4CD9-BBD9-DC87426775C3}" destId="{12154340-6117-47F6-B4B7-CCE85EABC2FF}" srcOrd="0" destOrd="0" presId="urn:microsoft.com/office/officeart/2005/8/layout/orgChart1"/>
    <dgm:cxn modelId="{65CADDC0-E0D0-41B0-87C6-D92F269C4504}" type="presParOf" srcId="{907D2552-F49F-4CD9-BBD9-DC87426775C3}" destId="{DE2C44BD-F3C4-4A75-9AC4-73DB1DEAE320}" srcOrd="1" destOrd="0" presId="urn:microsoft.com/office/officeart/2005/8/layout/orgChart1"/>
    <dgm:cxn modelId="{FF160EB0-9B90-4CBF-8207-C8C62FCB6189}" type="presParOf" srcId="{B64E2F7B-D54C-4514-92EE-30D196D6EE9F}" destId="{BB5E3FDA-416C-4F29-B0D5-4B0B7EC97A60}" srcOrd="1" destOrd="0" presId="urn:microsoft.com/office/officeart/2005/8/layout/orgChart1"/>
    <dgm:cxn modelId="{5AC3B4F0-DA44-49A1-8715-555C5BC9C8D3}" type="presParOf" srcId="{BB5E3FDA-416C-4F29-B0D5-4B0B7EC97A60}" destId="{5AB6EC2E-176C-421A-9F22-D97A6DEEC43B}" srcOrd="0" destOrd="0" presId="urn:microsoft.com/office/officeart/2005/8/layout/orgChart1"/>
    <dgm:cxn modelId="{E009E21B-F09B-4F9E-A24C-DF5854AAA1C8}" type="presParOf" srcId="{BB5E3FDA-416C-4F29-B0D5-4B0B7EC97A60}" destId="{5CF7B55D-36B0-44C6-9755-AFBB56184FF9}" srcOrd="1" destOrd="0" presId="urn:microsoft.com/office/officeart/2005/8/layout/orgChart1"/>
    <dgm:cxn modelId="{6E1EEBA0-4CE5-4D54-A860-8E936AA5218F}" type="presParOf" srcId="{5CF7B55D-36B0-44C6-9755-AFBB56184FF9}" destId="{962360DD-0FB3-4930-930D-05642BEF013E}" srcOrd="0" destOrd="0" presId="urn:microsoft.com/office/officeart/2005/8/layout/orgChart1"/>
    <dgm:cxn modelId="{70AAA70F-F11C-4420-8D1B-89224DE11EE2}" type="presParOf" srcId="{962360DD-0FB3-4930-930D-05642BEF013E}" destId="{873E995F-0086-4692-8DB3-575DC88013BA}" srcOrd="0" destOrd="0" presId="urn:microsoft.com/office/officeart/2005/8/layout/orgChart1"/>
    <dgm:cxn modelId="{A8529AD5-6F57-42E0-BEED-9246FA953944}" type="presParOf" srcId="{962360DD-0FB3-4930-930D-05642BEF013E}" destId="{7DCE608D-951F-438E-B36C-1B1679C9E567}" srcOrd="1" destOrd="0" presId="urn:microsoft.com/office/officeart/2005/8/layout/orgChart1"/>
    <dgm:cxn modelId="{67CEF9B2-5E46-4010-8C6D-C7ED1381B2E7}" type="presParOf" srcId="{5CF7B55D-36B0-44C6-9755-AFBB56184FF9}" destId="{7FD9A81D-08A2-417E-B1C5-1874375A059E}" srcOrd="1" destOrd="0" presId="urn:microsoft.com/office/officeart/2005/8/layout/orgChart1"/>
    <dgm:cxn modelId="{FBD81593-2473-42CD-9F31-1740309219E9}" type="presParOf" srcId="{5CF7B55D-36B0-44C6-9755-AFBB56184FF9}" destId="{0926B473-4896-4069-AAAB-18084A9F697F}" srcOrd="2" destOrd="0" presId="urn:microsoft.com/office/officeart/2005/8/layout/orgChart1"/>
    <dgm:cxn modelId="{9E6B5A66-DEA0-4195-8AD5-05318EB285F4}" type="presParOf" srcId="{BB5E3FDA-416C-4F29-B0D5-4B0B7EC97A60}" destId="{28A58AF4-AB10-4F68-BB15-2E3A403AE9C9}" srcOrd="2" destOrd="0" presId="urn:microsoft.com/office/officeart/2005/8/layout/orgChart1"/>
    <dgm:cxn modelId="{3316DDD1-5F3C-4230-862A-CCB4FB6AAD85}" type="presParOf" srcId="{BB5E3FDA-416C-4F29-B0D5-4B0B7EC97A60}" destId="{700EF5D1-FBC1-4890-BD52-8C4D218AB571}" srcOrd="3" destOrd="0" presId="urn:microsoft.com/office/officeart/2005/8/layout/orgChart1"/>
    <dgm:cxn modelId="{5D927F20-1494-4BCB-9F74-4940E5B25740}" type="presParOf" srcId="{700EF5D1-FBC1-4890-BD52-8C4D218AB571}" destId="{61B2E24C-417D-4208-84D4-798E6A308961}" srcOrd="0" destOrd="0" presId="urn:microsoft.com/office/officeart/2005/8/layout/orgChart1"/>
    <dgm:cxn modelId="{1971DF1A-9C4B-4502-AB03-F4AC1A48B341}" type="presParOf" srcId="{61B2E24C-417D-4208-84D4-798E6A308961}" destId="{FF3804A9-AFED-4107-ADB1-69A0810847A6}" srcOrd="0" destOrd="0" presId="urn:microsoft.com/office/officeart/2005/8/layout/orgChart1"/>
    <dgm:cxn modelId="{B4EBD158-0ECE-4D33-BD66-C355AEB08F13}" type="presParOf" srcId="{61B2E24C-417D-4208-84D4-798E6A308961}" destId="{9B3D443F-051C-497C-9F3C-473220403BE6}" srcOrd="1" destOrd="0" presId="urn:microsoft.com/office/officeart/2005/8/layout/orgChart1"/>
    <dgm:cxn modelId="{CB6DA72B-B88A-4ABF-A193-78D6350A5C7C}" type="presParOf" srcId="{700EF5D1-FBC1-4890-BD52-8C4D218AB571}" destId="{FED1A3A4-91AD-4CEE-943E-E96791084493}" srcOrd="1" destOrd="0" presId="urn:microsoft.com/office/officeart/2005/8/layout/orgChart1"/>
    <dgm:cxn modelId="{94D01827-1229-4C04-953F-78CF9AB4347B}" type="presParOf" srcId="{700EF5D1-FBC1-4890-BD52-8C4D218AB571}" destId="{282A80A7-4ED7-4671-959E-C16889DA2B2B}" srcOrd="2" destOrd="0" presId="urn:microsoft.com/office/officeart/2005/8/layout/orgChart1"/>
    <dgm:cxn modelId="{1565B232-47A4-4D63-A7CC-081D8BCB0B15}" type="presParOf" srcId="{BB5E3FDA-416C-4F29-B0D5-4B0B7EC97A60}" destId="{6EA61499-59EE-496A-A9DA-84AEC43255BB}" srcOrd="4" destOrd="0" presId="urn:microsoft.com/office/officeart/2005/8/layout/orgChart1"/>
    <dgm:cxn modelId="{32C85D97-752D-4B91-BFB0-31208FDE8267}" type="presParOf" srcId="{BB5E3FDA-416C-4F29-B0D5-4B0B7EC97A60}" destId="{0FB3186E-25E9-48E5-8584-8E6084BBCFCD}" srcOrd="5" destOrd="0" presId="urn:microsoft.com/office/officeart/2005/8/layout/orgChart1"/>
    <dgm:cxn modelId="{C9703D0B-7935-4091-814C-796CF1469445}" type="presParOf" srcId="{0FB3186E-25E9-48E5-8584-8E6084BBCFCD}" destId="{1F64EAB2-6F84-48B2-93EE-F1F8B928D091}" srcOrd="0" destOrd="0" presId="urn:microsoft.com/office/officeart/2005/8/layout/orgChart1"/>
    <dgm:cxn modelId="{B471FCFF-93DF-4314-9D0B-66C4866540CB}" type="presParOf" srcId="{1F64EAB2-6F84-48B2-93EE-F1F8B928D091}" destId="{ECDC1C00-FBB1-4B29-A33A-DE520C78D540}" srcOrd="0" destOrd="0" presId="urn:microsoft.com/office/officeart/2005/8/layout/orgChart1"/>
    <dgm:cxn modelId="{AB4AD8A9-0867-4F36-9289-C37B3AC40C38}" type="presParOf" srcId="{1F64EAB2-6F84-48B2-93EE-F1F8B928D091}" destId="{962701B5-3069-4183-AA32-FDF38B8B7335}" srcOrd="1" destOrd="0" presId="urn:microsoft.com/office/officeart/2005/8/layout/orgChart1"/>
    <dgm:cxn modelId="{492E1626-C5AF-488C-A488-F75C46080AC4}" type="presParOf" srcId="{0FB3186E-25E9-48E5-8584-8E6084BBCFCD}" destId="{E4C5A08D-A77C-4BE9-97A1-7F77CC234925}" srcOrd="1" destOrd="0" presId="urn:microsoft.com/office/officeart/2005/8/layout/orgChart1"/>
    <dgm:cxn modelId="{99601E18-B002-465F-BAB0-485A093F1FBE}" type="presParOf" srcId="{0FB3186E-25E9-48E5-8584-8E6084BBCFCD}" destId="{74D80535-F7D4-44D2-83E8-99534FFA1516}" srcOrd="2" destOrd="0" presId="urn:microsoft.com/office/officeart/2005/8/layout/orgChart1"/>
    <dgm:cxn modelId="{1F558196-5254-4259-A032-B2BF362FC519}" type="presParOf" srcId="{B64E2F7B-D54C-4514-92EE-30D196D6EE9F}" destId="{4F712D52-9725-48AF-9191-AD8319573DBF}" srcOrd="2" destOrd="0" presId="urn:microsoft.com/office/officeart/2005/8/layout/orgChart1"/>
    <dgm:cxn modelId="{0692264C-D994-4AFD-AFC3-91A98B5DB1DF}" type="presParOf" srcId="{51E488E3-CACD-4B22-9992-BFB9516290B8}" destId="{53CDBF92-0D0C-4A55-9AF8-1CD2AFB80879}" srcOrd="2" destOrd="0" presId="urn:microsoft.com/office/officeart/2005/8/layout/orgChart1"/>
    <dgm:cxn modelId="{D697D4C9-3007-4B32-B653-C329EE251DAD}" type="presParOf" srcId="{51E488E3-CACD-4B22-9992-BFB9516290B8}" destId="{34F5CA42-FC67-40DA-A47F-797A7855FC81}" srcOrd="3" destOrd="0" presId="urn:microsoft.com/office/officeart/2005/8/layout/orgChart1"/>
    <dgm:cxn modelId="{AABD9A1E-C504-4B81-B58A-CD3358822798}" type="presParOf" srcId="{34F5CA42-FC67-40DA-A47F-797A7855FC81}" destId="{18CBD6B7-85BB-4FB4-996A-17C84753A3AA}" srcOrd="0" destOrd="0" presId="urn:microsoft.com/office/officeart/2005/8/layout/orgChart1"/>
    <dgm:cxn modelId="{8FA8F2D9-5A18-42C9-AE29-FE6363928CBB}" type="presParOf" srcId="{18CBD6B7-85BB-4FB4-996A-17C84753A3AA}" destId="{9622C177-879A-40D1-ABC7-72C5B73D69AF}" srcOrd="0" destOrd="0" presId="urn:microsoft.com/office/officeart/2005/8/layout/orgChart1"/>
    <dgm:cxn modelId="{8EF05C76-2EA7-439B-A982-1860DD15C9C8}" type="presParOf" srcId="{18CBD6B7-85BB-4FB4-996A-17C84753A3AA}" destId="{243439F7-7686-4FF8-AF44-233B41768890}" srcOrd="1" destOrd="0" presId="urn:microsoft.com/office/officeart/2005/8/layout/orgChart1"/>
    <dgm:cxn modelId="{C0C1C8B5-292E-45DF-8F30-1E189BFADAA5}" type="presParOf" srcId="{34F5CA42-FC67-40DA-A47F-797A7855FC81}" destId="{BB05BE67-1C94-4938-A9DA-87500AA112C0}" srcOrd="1" destOrd="0" presId="urn:microsoft.com/office/officeart/2005/8/layout/orgChart1"/>
    <dgm:cxn modelId="{932F5088-9EAE-4662-AF45-DA0D7F841DB0}" type="presParOf" srcId="{BB05BE67-1C94-4938-A9DA-87500AA112C0}" destId="{888F94D1-9047-4B59-A3F4-F67A6A3BC1B9}" srcOrd="0" destOrd="0" presId="urn:microsoft.com/office/officeart/2005/8/layout/orgChart1"/>
    <dgm:cxn modelId="{72CE85D6-AAB2-4964-88F7-3B2344B3D9E5}" type="presParOf" srcId="{BB05BE67-1C94-4938-A9DA-87500AA112C0}" destId="{2DFAAF18-CFE3-47EE-8922-38B4586113DB}" srcOrd="1" destOrd="0" presId="urn:microsoft.com/office/officeart/2005/8/layout/orgChart1"/>
    <dgm:cxn modelId="{BEF6DC1C-AFF0-4E6D-9B44-B44C0302F991}" type="presParOf" srcId="{2DFAAF18-CFE3-47EE-8922-38B4586113DB}" destId="{C8C96279-26F0-478F-8BAD-5EDD1962373B}" srcOrd="0" destOrd="0" presId="urn:microsoft.com/office/officeart/2005/8/layout/orgChart1"/>
    <dgm:cxn modelId="{150B838D-7125-43E1-AD61-F6A9C4D44E7C}" type="presParOf" srcId="{C8C96279-26F0-478F-8BAD-5EDD1962373B}" destId="{7D99B4F8-9AE7-4C5C-8A0F-85830629B5D1}" srcOrd="0" destOrd="0" presId="urn:microsoft.com/office/officeart/2005/8/layout/orgChart1"/>
    <dgm:cxn modelId="{F9FF36E5-43EB-41A4-8AAD-31CBAF883529}" type="presParOf" srcId="{C8C96279-26F0-478F-8BAD-5EDD1962373B}" destId="{75CC88C7-2974-41F9-ACB8-5DAC1ED0ED02}" srcOrd="1" destOrd="0" presId="urn:microsoft.com/office/officeart/2005/8/layout/orgChart1"/>
    <dgm:cxn modelId="{8F9F3AAB-AAF7-44D6-9F34-90FCC83018F1}" type="presParOf" srcId="{2DFAAF18-CFE3-47EE-8922-38B4586113DB}" destId="{24C9FCD2-0DF5-4925-8E63-5E3B6F0BDB6F}" srcOrd="1" destOrd="0" presId="urn:microsoft.com/office/officeart/2005/8/layout/orgChart1"/>
    <dgm:cxn modelId="{D76109B9-2A08-4D2C-BF06-29B194F46403}" type="presParOf" srcId="{2DFAAF18-CFE3-47EE-8922-38B4586113DB}" destId="{6E692AE2-A545-4765-998D-45B430A8D3EB}" srcOrd="2" destOrd="0" presId="urn:microsoft.com/office/officeart/2005/8/layout/orgChart1"/>
    <dgm:cxn modelId="{F2440020-AED1-414E-9959-A4291A3D52F5}" type="presParOf" srcId="{BB05BE67-1C94-4938-A9DA-87500AA112C0}" destId="{181A4BE6-4C54-41B3-8A48-B0385E6D3331}" srcOrd="2" destOrd="0" presId="urn:microsoft.com/office/officeart/2005/8/layout/orgChart1"/>
    <dgm:cxn modelId="{A569BD86-7207-45E7-817C-49C1C028322E}" type="presParOf" srcId="{BB05BE67-1C94-4938-A9DA-87500AA112C0}" destId="{6D02FD38-FBFF-4F4E-A702-3589EB362CB4}" srcOrd="3" destOrd="0" presId="urn:microsoft.com/office/officeart/2005/8/layout/orgChart1"/>
    <dgm:cxn modelId="{4CF291BD-5399-45E5-AAAA-6AF30F782D20}" type="presParOf" srcId="{6D02FD38-FBFF-4F4E-A702-3589EB362CB4}" destId="{38050723-1587-4464-BA04-45BF6E3DB508}" srcOrd="0" destOrd="0" presId="urn:microsoft.com/office/officeart/2005/8/layout/orgChart1"/>
    <dgm:cxn modelId="{381021C0-1624-4B65-B363-5C5C41BBC367}" type="presParOf" srcId="{38050723-1587-4464-BA04-45BF6E3DB508}" destId="{8291174D-0928-4D28-9BCA-0725705B9DA5}" srcOrd="0" destOrd="0" presId="urn:microsoft.com/office/officeart/2005/8/layout/orgChart1"/>
    <dgm:cxn modelId="{075F8788-8160-4D90-87D7-EACD474BFE4D}" type="presParOf" srcId="{38050723-1587-4464-BA04-45BF6E3DB508}" destId="{55DAC5CC-F7E5-4B16-B910-28CAFD02FCC7}" srcOrd="1" destOrd="0" presId="urn:microsoft.com/office/officeart/2005/8/layout/orgChart1"/>
    <dgm:cxn modelId="{1922F584-94D4-4C17-BDA7-F3C5457B481C}" type="presParOf" srcId="{6D02FD38-FBFF-4F4E-A702-3589EB362CB4}" destId="{7E6D2AEC-2727-4510-8BC1-19DAE9D3ECF9}" srcOrd="1" destOrd="0" presId="urn:microsoft.com/office/officeart/2005/8/layout/orgChart1"/>
    <dgm:cxn modelId="{DEA48EA7-2AE8-4BB9-AB8A-CA9E6E9BDDC6}" type="presParOf" srcId="{6D02FD38-FBFF-4F4E-A702-3589EB362CB4}" destId="{8CD54C02-EB92-4080-A051-948639F029B3}" srcOrd="2" destOrd="0" presId="urn:microsoft.com/office/officeart/2005/8/layout/orgChart1"/>
    <dgm:cxn modelId="{BD4DA2F5-C6FA-44EF-A44C-E2E37AA5025C}" type="presParOf" srcId="{34F5CA42-FC67-40DA-A47F-797A7855FC81}" destId="{1A197B38-48FA-4BB9-970E-24BA7375FEBB}" srcOrd="2" destOrd="0" presId="urn:microsoft.com/office/officeart/2005/8/layout/orgChart1"/>
    <dgm:cxn modelId="{2FBB270F-F3D9-407F-B2FB-FB83987DC6F9}" type="presParOf" srcId="{51E488E3-CACD-4B22-9992-BFB9516290B8}" destId="{5DA96B27-6A6C-4E3C-9F95-DE388C38849C}" srcOrd="4" destOrd="0" presId="urn:microsoft.com/office/officeart/2005/8/layout/orgChart1"/>
    <dgm:cxn modelId="{FB282A2B-1977-413A-BC4F-8E9A70C316A6}" type="presParOf" srcId="{51E488E3-CACD-4B22-9992-BFB9516290B8}" destId="{9981B789-8F1A-47BC-8DE3-B4808ADE663C}" srcOrd="5" destOrd="0" presId="urn:microsoft.com/office/officeart/2005/8/layout/orgChart1"/>
    <dgm:cxn modelId="{53A1ECA5-C87D-4460-82A3-287FF827C5FE}" type="presParOf" srcId="{9981B789-8F1A-47BC-8DE3-B4808ADE663C}" destId="{BFA62CA4-ED05-49BA-9DEC-F5A75BF7FBBB}" srcOrd="0" destOrd="0" presId="urn:microsoft.com/office/officeart/2005/8/layout/orgChart1"/>
    <dgm:cxn modelId="{BB570B83-E940-40AD-BCD1-9BE42A850385}" type="presParOf" srcId="{BFA62CA4-ED05-49BA-9DEC-F5A75BF7FBBB}" destId="{80A0AD2D-F4EA-4677-A493-B7C853FD16D4}" srcOrd="0" destOrd="0" presId="urn:microsoft.com/office/officeart/2005/8/layout/orgChart1"/>
    <dgm:cxn modelId="{534300A9-322C-4613-995C-CD36D8E4942C}" type="presParOf" srcId="{BFA62CA4-ED05-49BA-9DEC-F5A75BF7FBBB}" destId="{A70294EE-A3FB-414E-8633-5DFEEB972A14}" srcOrd="1" destOrd="0" presId="urn:microsoft.com/office/officeart/2005/8/layout/orgChart1"/>
    <dgm:cxn modelId="{C5030483-FF8B-422B-A81F-B90B0E247F7C}" type="presParOf" srcId="{9981B789-8F1A-47BC-8DE3-B4808ADE663C}" destId="{824928DC-E7B3-45F8-9F0C-0527323B280E}" srcOrd="1" destOrd="0" presId="urn:microsoft.com/office/officeart/2005/8/layout/orgChart1"/>
    <dgm:cxn modelId="{D14A9DD1-36AF-4E4D-82AB-BAC54C120ECF}" type="presParOf" srcId="{9981B789-8F1A-47BC-8DE3-B4808ADE663C}" destId="{E3D70619-0BC2-4D1C-9973-F563C8AD678A}" srcOrd="2" destOrd="0" presId="urn:microsoft.com/office/officeart/2005/8/layout/orgChart1"/>
    <dgm:cxn modelId="{3293CD3E-0B05-4D1D-A295-D43E880E3705}" type="presParOf" srcId="{4631DBFF-1FA4-43E4-B65B-2891B185348D}" destId="{6526CC2D-657D-4E63-8100-E8E9D8768401}" srcOrd="2" destOrd="0" presId="urn:microsoft.com/office/officeart/2005/8/layout/orgChar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E43FC-674F-49F7-AD4E-FBE03ED9B07E}">
      <dsp:nvSpPr>
        <dsp:cNvPr id="0" name=""/>
        <dsp:cNvSpPr/>
      </dsp:nvSpPr>
      <dsp:spPr>
        <a:xfrm>
          <a:off x="1054" y="77548"/>
          <a:ext cx="4042365" cy="50174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          Basics</a:t>
          </a:r>
          <a:endParaRPr lang="en-IN" sz="2400" kern="1200" dirty="0">
            <a:solidFill>
              <a:schemeClr val="tx1"/>
            </a:solidFill>
          </a:endParaRPr>
        </a:p>
      </dsp:txBody>
      <dsp:txXfrm>
        <a:off x="15750" y="92244"/>
        <a:ext cx="4012973" cy="472356"/>
      </dsp:txXfrm>
    </dsp:sp>
    <dsp:sp modelId="{752CC50F-2FFD-4F40-B030-584273F97925}">
      <dsp:nvSpPr>
        <dsp:cNvPr id="0" name=""/>
        <dsp:cNvSpPr/>
      </dsp:nvSpPr>
      <dsp:spPr>
        <a:xfrm>
          <a:off x="405291" y="579296"/>
          <a:ext cx="404236" cy="562073"/>
        </a:xfrm>
        <a:custGeom>
          <a:avLst/>
          <a:gdLst/>
          <a:ahLst/>
          <a:cxnLst/>
          <a:rect l="0" t="0" r="0" b="0"/>
          <a:pathLst>
            <a:path>
              <a:moveTo>
                <a:pt x="0" y="0"/>
              </a:moveTo>
              <a:lnTo>
                <a:pt x="0" y="562073"/>
              </a:lnTo>
              <a:lnTo>
                <a:pt x="404236" y="56207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6D0C22-96BC-4955-B855-B3A9EADE8240}">
      <dsp:nvSpPr>
        <dsp:cNvPr id="0" name=""/>
        <dsp:cNvSpPr/>
      </dsp:nvSpPr>
      <dsp:spPr>
        <a:xfrm flipH="1">
          <a:off x="809527" y="890495"/>
          <a:ext cx="3242634" cy="50174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1. Angular Framework</a:t>
          </a:r>
          <a:endParaRPr lang="en-IN" sz="1600" b="0" i="0" u="none" kern="1200" dirty="0">
            <a:solidFill>
              <a:schemeClr val="tx1"/>
            </a:solidFill>
          </a:endParaRPr>
        </a:p>
      </dsp:txBody>
      <dsp:txXfrm>
        <a:off x="824223" y="905191"/>
        <a:ext cx="3213242" cy="472356"/>
      </dsp:txXfrm>
    </dsp:sp>
    <dsp:sp modelId="{E8A5BC7A-510C-4E88-B8F8-B76EC94ECD3F}">
      <dsp:nvSpPr>
        <dsp:cNvPr id="0" name=""/>
        <dsp:cNvSpPr/>
      </dsp:nvSpPr>
      <dsp:spPr>
        <a:xfrm>
          <a:off x="405291" y="579296"/>
          <a:ext cx="404236" cy="1189258"/>
        </a:xfrm>
        <a:custGeom>
          <a:avLst/>
          <a:gdLst/>
          <a:ahLst/>
          <a:cxnLst/>
          <a:rect l="0" t="0" r="0" b="0"/>
          <a:pathLst>
            <a:path>
              <a:moveTo>
                <a:pt x="0" y="0"/>
              </a:moveTo>
              <a:lnTo>
                <a:pt x="0" y="1189258"/>
              </a:lnTo>
              <a:lnTo>
                <a:pt x="404236" y="118925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1D70EC-8187-4BA5-A67C-668E691618EF}">
      <dsp:nvSpPr>
        <dsp:cNvPr id="0" name=""/>
        <dsp:cNvSpPr/>
      </dsp:nvSpPr>
      <dsp:spPr>
        <a:xfrm>
          <a:off x="809527" y="1517681"/>
          <a:ext cx="3279290" cy="50174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2. Components &amp; Modules</a:t>
          </a:r>
          <a:endParaRPr lang="en-IN" sz="1600" b="0" i="0" u="none" kern="1200" dirty="0">
            <a:solidFill>
              <a:schemeClr val="tx1"/>
            </a:solidFill>
          </a:endParaRPr>
        </a:p>
      </dsp:txBody>
      <dsp:txXfrm>
        <a:off x="824223" y="1532377"/>
        <a:ext cx="3249898" cy="472356"/>
      </dsp:txXfrm>
    </dsp:sp>
    <dsp:sp modelId="{226B5392-B2DA-4F8C-8568-4CDA56A513C5}">
      <dsp:nvSpPr>
        <dsp:cNvPr id="0" name=""/>
        <dsp:cNvSpPr/>
      </dsp:nvSpPr>
      <dsp:spPr>
        <a:xfrm>
          <a:off x="405291" y="579296"/>
          <a:ext cx="404236" cy="1816444"/>
        </a:xfrm>
        <a:custGeom>
          <a:avLst/>
          <a:gdLst/>
          <a:ahLst/>
          <a:cxnLst/>
          <a:rect l="0" t="0" r="0" b="0"/>
          <a:pathLst>
            <a:path>
              <a:moveTo>
                <a:pt x="0" y="0"/>
              </a:moveTo>
              <a:lnTo>
                <a:pt x="0" y="1816444"/>
              </a:lnTo>
              <a:lnTo>
                <a:pt x="404236" y="181644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E16FB9-9AD2-4F70-986B-DA0DC6A229C6}">
      <dsp:nvSpPr>
        <dsp:cNvPr id="0" name=""/>
        <dsp:cNvSpPr/>
      </dsp:nvSpPr>
      <dsp:spPr>
        <a:xfrm>
          <a:off x="809527" y="2144866"/>
          <a:ext cx="3279290" cy="50174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3. Data Binding</a:t>
          </a:r>
          <a:endParaRPr lang="en-IN" sz="1600" b="0" i="0" u="none" kern="1200" dirty="0">
            <a:solidFill>
              <a:schemeClr val="tx1"/>
            </a:solidFill>
          </a:endParaRPr>
        </a:p>
      </dsp:txBody>
      <dsp:txXfrm>
        <a:off x="824223" y="2159562"/>
        <a:ext cx="3249898" cy="472356"/>
      </dsp:txXfrm>
    </dsp:sp>
    <dsp:sp modelId="{97AD2762-90E4-4B93-BF40-D88754F2DCDE}">
      <dsp:nvSpPr>
        <dsp:cNvPr id="0" name=""/>
        <dsp:cNvSpPr/>
      </dsp:nvSpPr>
      <dsp:spPr>
        <a:xfrm>
          <a:off x="405291" y="579296"/>
          <a:ext cx="404236" cy="2443629"/>
        </a:xfrm>
        <a:custGeom>
          <a:avLst/>
          <a:gdLst/>
          <a:ahLst/>
          <a:cxnLst/>
          <a:rect l="0" t="0" r="0" b="0"/>
          <a:pathLst>
            <a:path>
              <a:moveTo>
                <a:pt x="0" y="0"/>
              </a:moveTo>
              <a:lnTo>
                <a:pt x="0" y="2443629"/>
              </a:lnTo>
              <a:lnTo>
                <a:pt x="404236" y="244362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6F1070-6CC1-479C-AE58-05C2DA4C8A06}">
      <dsp:nvSpPr>
        <dsp:cNvPr id="0" name=""/>
        <dsp:cNvSpPr/>
      </dsp:nvSpPr>
      <dsp:spPr>
        <a:xfrm>
          <a:off x="809527" y="2772052"/>
          <a:ext cx="3279290" cy="50174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4. Directives</a:t>
          </a:r>
          <a:endParaRPr lang="en-IN" sz="1600" b="0" i="0" u="none" kern="1200" dirty="0">
            <a:solidFill>
              <a:schemeClr val="tx1"/>
            </a:solidFill>
          </a:endParaRPr>
        </a:p>
      </dsp:txBody>
      <dsp:txXfrm>
        <a:off x="824223" y="2786748"/>
        <a:ext cx="3249898" cy="472356"/>
      </dsp:txXfrm>
    </dsp:sp>
    <dsp:sp modelId="{A604E778-6924-4B91-9F3C-97ECEE5676F4}">
      <dsp:nvSpPr>
        <dsp:cNvPr id="0" name=""/>
        <dsp:cNvSpPr/>
      </dsp:nvSpPr>
      <dsp:spPr>
        <a:xfrm>
          <a:off x="405291" y="579296"/>
          <a:ext cx="404236" cy="3070815"/>
        </a:xfrm>
        <a:custGeom>
          <a:avLst/>
          <a:gdLst/>
          <a:ahLst/>
          <a:cxnLst/>
          <a:rect l="0" t="0" r="0" b="0"/>
          <a:pathLst>
            <a:path>
              <a:moveTo>
                <a:pt x="0" y="0"/>
              </a:moveTo>
              <a:lnTo>
                <a:pt x="0" y="3070815"/>
              </a:lnTo>
              <a:lnTo>
                <a:pt x="404236" y="307081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1472EC-30E3-405F-900D-5683CE102150}">
      <dsp:nvSpPr>
        <dsp:cNvPr id="0" name=""/>
        <dsp:cNvSpPr/>
      </dsp:nvSpPr>
      <dsp:spPr>
        <a:xfrm>
          <a:off x="809527" y="3399237"/>
          <a:ext cx="3279290" cy="501748"/>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solidFill>
                <a:schemeClr val="tx1"/>
              </a:solidFill>
            </a:rPr>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5. Decorator &amp; Pipes</a:t>
          </a:r>
          <a:endParaRPr lang="en-IN" sz="1600" b="0" i="0" u="none" kern="1200" dirty="0">
            <a:solidFill>
              <a:schemeClr val="tx1"/>
            </a:solidFill>
          </a:endParaRPr>
        </a:p>
      </dsp:txBody>
      <dsp:txXfrm>
        <a:off x="824223" y="3413933"/>
        <a:ext cx="3249898" cy="472356"/>
      </dsp:txXfrm>
    </dsp:sp>
    <dsp:sp modelId="{FCE81405-F466-466C-87A8-390CD59893A3}">
      <dsp:nvSpPr>
        <dsp:cNvPr id="0" name=""/>
        <dsp:cNvSpPr/>
      </dsp:nvSpPr>
      <dsp:spPr>
        <a:xfrm>
          <a:off x="405291" y="579296"/>
          <a:ext cx="404236" cy="3698000"/>
        </a:xfrm>
        <a:custGeom>
          <a:avLst/>
          <a:gdLst/>
          <a:ahLst/>
          <a:cxnLst/>
          <a:rect l="0" t="0" r="0" b="0"/>
          <a:pathLst>
            <a:path>
              <a:moveTo>
                <a:pt x="0" y="0"/>
              </a:moveTo>
              <a:lnTo>
                <a:pt x="0" y="3698000"/>
              </a:lnTo>
              <a:lnTo>
                <a:pt x="404236" y="369800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1560A4-2972-4DE1-808B-0FEA8B0A911E}">
      <dsp:nvSpPr>
        <dsp:cNvPr id="0" name=""/>
        <dsp:cNvSpPr/>
      </dsp:nvSpPr>
      <dsp:spPr>
        <a:xfrm>
          <a:off x="809527" y="4026422"/>
          <a:ext cx="3279290" cy="50174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solidFill>
                <a:schemeClr val="tx1"/>
              </a:solidFill>
            </a:rPr>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6. Services &amp; DI</a:t>
          </a:r>
          <a:endParaRPr lang="en-IN" sz="1600" b="0" i="0" u="none" kern="1200" dirty="0">
            <a:solidFill>
              <a:schemeClr val="tx1"/>
            </a:solidFill>
          </a:endParaRPr>
        </a:p>
      </dsp:txBody>
      <dsp:txXfrm>
        <a:off x="824223" y="4041118"/>
        <a:ext cx="3249898" cy="472356"/>
      </dsp:txXfrm>
    </dsp:sp>
    <dsp:sp modelId="{DEFA25C6-44B7-4853-97CD-4776740ED421}">
      <dsp:nvSpPr>
        <dsp:cNvPr id="0" name=""/>
        <dsp:cNvSpPr/>
      </dsp:nvSpPr>
      <dsp:spPr>
        <a:xfrm>
          <a:off x="405291" y="579296"/>
          <a:ext cx="404236" cy="4325186"/>
        </a:xfrm>
        <a:custGeom>
          <a:avLst/>
          <a:gdLst/>
          <a:ahLst/>
          <a:cxnLst/>
          <a:rect l="0" t="0" r="0" b="0"/>
          <a:pathLst>
            <a:path>
              <a:moveTo>
                <a:pt x="0" y="0"/>
              </a:moveTo>
              <a:lnTo>
                <a:pt x="0" y="4325186"/>
              </a:lnTo>
              <a:lnTo>
                <a:pt x="404236" y="432518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B3C9A5-7493-40AF-962B-704444E07640}">
      <dsp:nvSpPr>
        <dsp:cNvPr id="0" name=""/>
        <dsp:cNvSpPr/>
      </dsp:nvSpPr>
      <dsp:spPr>
        <a:xfrm>
          <a:off x="809527" y="4653608"/>
          <a:ext cx="3279290" cy="50174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7. Component Lifecycle-Hooks</a:t>
          </a:r>
          <a:endParaRPr lang="en-IN" sz="1600" b="0" i="0" u="none" kern="1200" dirty="0">
            <a:solidFill>
              <a:schemeClr val="tx1"/>
            </a:solidFill>
          </a:endParaRPr>
        </a:p>
      </dsp:txBody>
      <dsp:txXfrm>
        <a:off x="824223" y="4668304"/>
        <a:ext cx="3249898" cy="4723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F21D5-EFBE-4561-A836-8FA8A1DAA36C}">
      <dsp:nvSpPr>
        <dsp:cNvPr id="0" name=""/>
        <dsp:cNvSpPr/>
      </dsp:nvSpPr>
      <dsp:spPr>
        <a:xfrm>
          <a:off x="4356000" y="1174599"/>
          <a:ext cx="3360333" cy="251804"/>
        </a:xfrm>
        <a:custGeom>
          <a:avLst/>
          <a:gdLst/>
          <a:ahLst/>
          <a:cxnLst/>
          <a:rect l="0" t="0" r="0" b="0"/>
          <a:pathLst>
            <a:path>
              <a:moveTo>
                <a:pt x="0" y="0"/>
              </a:moveTo>
              <a:lnTo>
                <a:pt x="0" y="125902"/>
              </a:lnTo>
              <a:lnTo>
                <a:pt x="3360333" y="125902"/>
              </a:lnTo>
              <a:lnTo>
                <a:pt x="3360333" y="2518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48DC54-0ACE-48F8-A9D9-10EBAB16EAE1}">
      <dsp:nvSpPr>
        <dsp:cNvPr id="0" name=""/>
        <dsp:cNvSpPr/>
      </dsp:nvSpPr>
      <dsp:spPr>
        <a:xfrm>
          <a:off x="4356000" y="1174599"/>
          <a:ext cx="1120111" cy="251804"/>
        </a:xfrm>
        <a:custGeom>
          <a:avLst/>
          <a:gdLst/>
          <a:ahLst/>
          <a:cxnLst/>
          <a:rect l="0" t="0" r="0" b="0"/>
          <a:pathLst>
            <a:path>
              <a:moveTo>
                <a:pt x="0" y="0"/>
              </a:moveTo>
              <a:lnTo>
                <a:pt x="0" y="125902"/>
              </a:lnTo>
              <a:lnTo>
                <a:pt x="1120111" y="125902"/>
              </a:lnTo>
              <a:lnTo>
                <a:pt x="1120111" y="2518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0E70F2-045E-4E4C-A1DD-AD65E10A94E0}">
      <dsp:nvSpPr>
        <dsp:cNvPr id="0" name=""/>
        <dsp:cNvSpPr/>
      </dsp:nvSpPr>
      <dsp:spPr>
        <a:xfrm>
          <a:off x="3235888" y="1174599"/>
          <a:ext cx="1120111" cy="251804"/>
        </a:xfrm>
        <a:custGeom>
          <a:avLst/>
          <a:gdLst/>
          <a:ahLst/>
          <a:cxnLst/>
          <a:rect l="0" t="0" r="0" b="0"/>
          <a:pathLst>
            <a:path>
              <a:moveTo>
                <a:pt x="1120111" y="0"/>
              </a:moveTo>
              <a:lnTo>
                <a:pt x="1120111" y="125902"/>
              </a:lnTo>
              <a:lnTo>
                <a:pt x="0" y="125902"/>
              </a:lnTo>
              <a:lnTo>
                <a:pt x="0" y="2518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B33FD1-67D6-4442-A9D8-AC3968CDFDCE}">
      <dsp:nvSpPr>
        <dsp:cNvPr id="0" name=""/>
        <dsp:cNvSpPr/>
      </dsp:nvSpPr>
      <dsp:spPr>
        <a:xfrm>
          <a:off x="995666" y="1174599"/>
          <a:ext cx="3360333" cy="251804"/>
        </a:xfrm>
        <a:custGeom>
          <a:avLst/>
          <a:gdLst/>
          <a:ahLst/>
          <a:cxnLst/>
          <a:rect l="0" t="0" r="0" b="0"/>
          <a:pathLst>
            <a:path>
              <a:moveTo>
                <a:pt x="3360333" y="0"/>
              </a:moveTo>
              <a:lnTo>
                <a:pt x="3360333" y="125902"/>
              </a:lnTo>
              <a:lnTo>
                <a:pt x="0" y="125902"/>
              </a:lnTo>
              <a:lnTo>
                <a:pt x="0" y="2518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0513A1-2D32-49EC-83AF-7D238C2B6311}">
      <dsp:nvSpPr>
        <dsp:cNvPr id="0" name=""/>
        <dsp:cNvSpPr/>
      </dsp:nvSpPr>
      <dsp:spPr>
        <a:xfrm>
          <a:off x="3101713" y="404946"/>
          <a:ext cx="2508573" cy="769652"/>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Types of Decorators</a:t>
          </a:r>
        </a:p>
      </dsp:txBody>
      <dsp:txXfrm>
        <a:off x="3101713" y="404946"/>
        <a:ext cx="2508573" cy="769652"/>
      </dsp:txXfrm>
    </dsp:sp>
    <dsp:sp modelId="{529907CC-5C48-4060-928A-824D5073CF00}">
      <dsp:nvSpPr>
        <dsp:cNvPr id="0" name=""/>
        <dsp:cNvSpPr/>
      </dsp:nvSpPr>
      <dsp:spPr>
        <a:xfrm>
          <a:off x="1458" y="1426404"/>
          <a:ext cx="1988417" cy="310468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1" kern="1200" dirty="0"/>
            <a:t>Class Decorators</a:t>
          </a:r>
        </a:p>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r>
            <a:rPr lang="en-IN" sz="1600" b="1" kern="1200" dirty="0"/>
            <a:t>@NgModule</a:t>
          </a:r>
        </a:p>
        <a:p>
          <a:pPr marL="0" lvl="0" indent="0" algn="ctr" defTabSz="711200">
            <a:lnSpc>
              <a:spcPct val="90000"/>
            </a:lnSpc>
            <a:spcBef>
              <a:spcPct val="0"/>
            </a:spcBef>
            <a:spcAft>
              <a:spcPct val="35000"/>
            </a:spcAft>
            <a:buNone/>
          </a:pPr>
          <a:r>
            <a:rPr lang="en-IN" sz="1600" b="1" kern="1200" dirty="0"/>
            <a:t>@Component</a:t>
          </a:r>
        </a:p>
        <a:p>
          <a:pPr marL="0" lvl="0" indent="0" algn="ctr" defTabSz="711200">
            <a:lnSpc>
              <a:spcPct val="90000"/>
            </a:lnSpc>
            <a:spcBef>
              <a:spcPct val="0"/>
            </a:spcBef>
            <a:spcAft>
              <a:spcPct val="35000"/>
            </a:spcAft>
            <a:buNone/>
          </a:pPr>
          <a:r>
            <a:rPr lang="en-IN" sz="1600" kern="1200" dirty="0"/>
            <a:t>@Injectable </a:t>
          </a:r>
        </a:p>
        <a:p>
          <a:pPr marL="0" lvl="0" indent="0" algn="ctr" defTabSz="711200">
            <a:lnSpc>
              <a:spcPct val="90000"/>
            </a:lnSpc>
            <a:spcBef>
              <a:spcPct val="0"/>
            </a:spcBef>
            <a:spcAft>
              <a:spcPct val="35000"/>
            </a:spcAft>
            <a:buNone/>
          </a:pPr>
          <a:r>
            <a:rPr lang="en-IN" sz="1600" kern="1200" dirty="0"/>
            <a:t>@Directive </a:t>
          </a:r>
        </a:p>
        <a:p>
          <a:pPr marL="0" lvl="0" indent="0" algn="ctr" defTabSz="711200">
            <a:lnSpc>
              <a:spcPct val="90000"/>
            </a:lnSpc>
            <a:spcBef>
              <a:spcPct val="0"/>
            </a:spcBef>
            <a:spcAft>
              <a:spcPct val="35000"/>
            </a:spcAft>
            <a:buNone/>
          </a:pPr>
          <a:r>
            <a:rPr lang="en-IN" sz="1600" kern="1200" dirty="0"/>
            <a:t>@Pipe</a:t>
          </a:r>
        </a:p>
        <a:p>
          <a:pPr marL="0" lvl="0" indent="0" algn="ctr" defTabSz="711200">
            <a:lnSpc>
              <a:spcPct val="90000"/>
            </a:lnSpc>
            <a:spcBef>
              <a:spcPct val="0"/>
            </a:spcBef>
            <a:spcAft>
              <a:spcPct val="35000"/>
            </a:spcAft>
            <a:buNone/>
          </a:pPr>
          <a:endParaRPr lang="en-IN" sz="1600" kern="1200" dirty="0"/>
        </a:p>
      </dsp:txBody>
      <dsp:txXfrm>
        <a:off x="1458" y="1426404"/>
        <a:ext cx="1988417" cy="3104685"/>
      </dsp:txXfrm>
    </dsp:sp>
    <dsp:sp modelId="{AFBC2A22-7191-4292-93DF-7B54255BABED}">
      <dsp:nvSpPr>
        <dsp:cNvPr id="0" name=""/>
        <dsp:cNvSpPr/>
      </dsp:nvSpPr>
      <dsp:spPr>
        <a:xfrm>
          <a:off x="2241680" y="1426404"/>
          <a:ext cx="1988417" cy="310468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r>
            <a:rPr lang="en-IN" sz="1600" b="1" kern="1200" dirty="0"/>
            <a:t>Property Decorators</a:t>
          </a:r>
        </a:p>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r>
            <a:rPr lang="en-IN" sz="1600" b="1" kern="1200" dirty="0"/>
            <a:t>@Input</a:t>
          </a:r>
        </a:p>
        <a:p>
          <a:pPr marL="0" lvl="0" indent="0" algn="ctr" defTabSz="711200">
            <a:lnSpc>
              <a:spcPct val="90000"/>
            </a:lnSpc>
            <a:spcBef>
              <a:spcPct val="0"/>
            </a:spcBef>
            <a:spcAft>
              <a:spcPct val="35000"/>
            </a:spcAft>
            <a:buNone/>
          </a:pPr>
          <a:r>
            <a:rPr lang="en-IN" sz="1600" b="1" kern="1200" dirty="0"/>
            <a:t>@Output</a:t>
          </a:r>
        </a:p>
        <a:p>
          <a:pPr marL="0" lvl="0" indent="0" algn="ctr" defTabSz="711200">
            <a:lnSpc>
              <a:spcPct val="90000"/>
            </a:lnSpc>
            <a:spcBef>
              <a:spcPct val="0"/>
            </a:spcBef>
            <a:spcAft>
              <a:spcPct val="35000"/>
            </a:spcAft>
            <a:buNone/>
          </a:pPr>
          <a:r>
            <a:rPr lang="en-IN" sz="1600" kern="1200" dirty="0"/>
            <a:t>@ContentChild</a:t>
          </a:r>
        </a:p>
        <a:p>
          <a:pPr marL="0" lvl="0" indent="0" algn="ctr" defTabSz="711200">
            <a:lnSpc>
              <a:spcPct val="90000"/>
            </a:lnSpc>
            <a:spcBef>
              <a:spcPct val="0"/>
            </a:spcBef>
            <a:spcAft>
              <a:spcPct val="35000"/>
            </a:spcAft>
            <a:buNone/>
          </a:pPr>
          <a:r>
            <a:rPr lang="en-IN" sz="1600" kern="1200" dirty="0"/>
            <a:t>@ContentChildren</a:t>
          </a:r>
        </a:p>
        <a:p>
          <a:pPr marL="0" lvl="0" indent="0" algn="ctr" defTabSz="711200">
            <a:lnSpc>
              <a:spcPct val="90000"/>
            </a:lnSpc>
            <a:spcBef>
              <a:spcPct val="0"/>
            </a:spcBef>
            <a:spcAft>
              <a:spcPct val="35000"/>
            </a:spcAft>
            <a:buNone/>
          </a:pPr>
          <a:r>
            <a:rPr lang="en-IN" sz="1600" kern="1200" dirty="0"/>
            <a:t>@ViewChild </a:t>
          </a:r>
        </a:p>
        <a:p>
          <a:pPr marL="0" lvl="0" indent="0" algn="ctr" defTabSz="711200">
            <a:lnSpc>
              <a:spcPct val="90000"/>
            </a:lnSpc>
            <a:spcBef>
              <a:spcPct val="0"/>
            </a:spcBef>
            <a:spcAft>
              <a:spcPct val="35000"/>
            </a:spcAft>
            <a:buNone/>
          </a:pPr>
          <a:r>
            <a:rPr lang="en-IN" sz="1600" kern="1200" dirty="0"/>
            <a:t>@ViewChildren</a:t>
          </a:r>
        </a:p>
        <a:p>
          <a:pPr marL="0" lvl="0" indent="0" algn="ctr" defTabSz="711200">
            <a:lnSpc>
              <a:spcPct val="90000"/>
            </a:lnSpc>
            <a:spcBef>
              <a:spcPct val="0"/>
            </a:spcBef>
            <a:spcAft>
              <a:spcPct val="35000"/>
            </a:spcAft>
            <a:buNone/>
          </a:pPr>
          <a:r>
            <a:rPr lang="en-IN" sz="1600" kern="1200" dirty="0"/>
            <a:t>@HostBinding</a:t>
          </a:r>
        </a:p>
        <a:p>
          <a:pPr marL="0" lvl="0" indent="0" algn="ctr" defTabSz="711200">
            <a:lnSpc>
              <a:spcPct val="90000"/>
            </a:lnSpc>
            <a:spcBef>
              <a:spcPct val="0"/>
            </a:spcBef>
            <a:spcAft>
              <a:spcPct val="35000"/>
            </a:spcAft>
            <a:buNone/>
          </a:pPr>
          <a:endParaRPr lang="en-IN" sz="1600" kern="1200" dirty="0"/>
        </a:p>
      </dsp:txBody>
      <dsp:txXfrm>
        <a:off x="2241680" y="1426404"/>
        <a:ext cx="1988417" cy="3104685"/>
      </dsp:txXfrm>
    </dsp:sp>
    <dsp:sp modelId="{92EAF76F-9F46-4F9D-BC9A-2D49989F444A}">
      <dsp:nvSpPr>
        <dsp:cNvPr id="0" name=""/>
        <dsp:cNvSpPr/>
      </dsp:nvSpPr>
      <dsp:spPr>
        <a:xfrm>
          <a:off x="4481902" y="1426404"/>
          <a:ext cx="1988417" cy="3104685"/>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0" rIns="10160" bIns="10160" numCol="1" spcCol="1270" anchor="t" anchorCtr="0">
          <a:noAutofit/>
        </a:bodyPr>
        <a:lstStyle/>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r>
            <a:rPr lang="en-IN" sz="1600" b="1" kern="1200" dirty="0"/>
            <a:t>Method Decorators</a:t>
          </a:r>
        </a:p>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r>
            <a:rPr lang="en-IN" sz="1600" b="1" kern="1200" dirty="0"/>
            <a:t>@HostListner</a:t>
          </a:r>
        </a:p>
        <a:p>
          <a:pPr marL="0" lvl="0" indent="0" algn="ctr" defTabSz="711200">
            <a:lnSpc>
              <a:spcPct val="90000"/>
            </a:lnSpc>
            <a:spcBef>
              <a:spcPct val="0"/>
            </a:spcBef>
            <a:spcAft>
              <a:spcPct val="35000"/>
            </a:spcAft>
            <a:buNone/>
          </a:pPr>
          <a:endParaRPr lang="en-IN" sz="1600" kern="1200" dirty="0"/>
        </a:p>
      </dsp:txBody>
      <dsp:txXfrm>
        <a:off x="4481902" y="1426404"/>
        <a:ext cx="1988417" cy="3104685"/>
      </dsp:txXfrm>
    </dsp:sp>
    <dsp:sp modelId="{2D771A5F-88A5-4124-98E9-1E8D372DE4E6}">
      <dsp:nvSpPr>
        <dsp:cNvPr id="0" name=""/>
        <dsp:cNvSpPr/>
      </dsp:nvSpPr>
      <dsp:spPr>
        <a:xfrm>
          <a:off x="6722124" y="1426404"/>
          <a:ext cx="1988417" cy="3104685"/>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r>
            <a:rPr lang="en-IN" sz="1600" b="1" kern="1200" dirty="0"/>
            <a:t>Parameter Decorators</a:t>
          </a:r>
        </a:p>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r>
            <a:rPr lang="en-IN" sz="1600" b="1" kern="1200" dirty="0"/>
            <a:t>@Inject</a:t>
          </a:r>
        </a:p>
        <a:p>
          <a:pPr marL="0" lvl="0" indent="0" algn="ctr" defTabSz="711200">
            <a:lnSpc>
              <a:spcPct val="90000"/>
            </a:lnSpc>
            <a:spcBef>
              <a:spcPct val="0"/>
            </a:spcBef>
            <a:spcAft>
              <a:spcPct val="35000"/>
            </a:spcAft>
            <a:buNone/>
          </a:pPr>
          <a:r>
            <a:rPr lang="en-IN" sz="1600" b="1" i="0" kern="1200" dirty="0"/>
            <a:t>@Self</a:t>
          </a:r>
        </a:p>
        <a:p>
          <a:pPr marL="0" lvl="0" indent="0" algn="ctr" defTabSz="711200">
            <a:lnSpc>
              <a:spcPct val="90000"/>
            </a:lnSpc>
            <a:spcBef>
              <a:spcPct val="0"/>
            </a:spcBef>
            <a:spcAft>
              <a:spcPct val="35000"/>
            </a:spcAft>
            <a:buNone/>
          </a:pPr>
          <a:r>
            <a:rPr lang="en-IN" sz="1600" b="0" i="0" kern="1200" dirty="0"/>
            <a:t>@Host</a:t>
          </a:r>
        </a:p>
        <a:p>
          <a:pPr marL="0" lvl="0" indent="0" algn="ctr" defTabSz="711200">
            <a:lnSpc>
              <a:spcPct val="90000"/>
            </a:lnSpc>
            <a:spcBef>
              <a:spcPct val="0"/>
            </a:spcBef>
            <a:spcAft>
              <a:spcPct val="35000"/>
            </a:spcAft>
            <a:buFont typeface="+mj-lt"/>
            <a:buNone/>
          </a:pPr>
          <a:r>
            <a:rPr lang="en-IN" sz="1600" b="0" i="0" kern="1200" dirty="0"/>
            <a:t>@SkipSelf</a:t>
          </a:r>
        </a:p>
        <a:p>
          <a:pPr marL="0" lvl="0" indent="0" algn="ctr" defTabSz="711200">
            <a:lnSpc>
              <a:spcPct val="90000"/>
            </a:lnSpc>
            <a:spcBef>
              <a:spcPct val="0"/>
            </a:spcBef>
            <a:spcAft>
              <a:spcPct val="35000"/>
            </a:spcAft>
            <a:buFont typeface="+mj-lt"/>
            <a:buNone/>
          </a:pPr>
          <a:r>
            <a:rPr lang="en-IN" sz="1600" b="0" i="0" kern="1200" dirty="0"/>
            <a:t>@Optional</a:t>
          </a:r>
          <a:endParaRPr lang="en-IN" sz="1600" kern="1200" dirty="0"/>
        </a:p>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endParaRPr lang="en-IN" sz="1600" kern="1200" dirty="0"/>
        </a:p>
      </dsp:txBody>
      <dsp:txXfrm>
        <a:off x="6722124" y="1426404"/>
        <a:ext cx="1988417" cy="31046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D9DE0-E6E2-41BD-96EC-FEC5B04D5AB0}">
      <dsp:nvSpPr>
        <dsp:cNvPr id="0" name=""/>
        <dsp:cNvSpPr/>
      </dsp:nvSpPr>
      <dsp:spPr>
        <a:xfrm>
          <a:off x="1196979" y="2488235"/>
          <a:ext cx="543945" cy="2072962"/>
        </a:xfrm>
        <a:custGeom>
          <a:avLst/>
          <a:gdLst/>
          <a:ahLst/>
          <a:cxnLst/>
          <a:rect l="0" t="0" r="0" b="0"/>
          <a:pathLst>
            <a:path>
              <a:moveTo>
                <a:pt x="0" y="0"/>
              </a:moveTo>
              <a:lnTo>
                <a:pt x="271972" y="0"/>
              </a:lnTo>
              <a:lnTo>
                <a:pt x="271972" y="2072962"/>
              </a:lnTo>
              <a:lnTo>
                <a:pt x="543945" y="20729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15373" y="3471138"/>
        <a:ext cx="107157" cy="107157"/>
      </dsp:txXfrm>
    </dsp:sp>
    <dsp:sp modelId="{6CCFD887-F132-49F5-A70C-23BCD5F5FA2E}">
      <dsp:nvSpPr>
        <dsp:cNvPr id="0" name=""/>
        <dsp:cNvSpPr/>
      </dsp:nvSpPr>
      <dsp:spPr>
        <a:xfrm>
          <a:off x="1196979" y="2488235"/>
          <a:ext cx="543945" cy="1036481"/>
        </a:xfrm>
        <a:custGeom>
          <a:avLst/>
          <a:gdLst/>
          <a:ahLst/>
          <a:cxnLst/>
          <a:rect l="0" t="0" r="0" b="0"/>
          <a:pathLst>
            <a:path>
              <a:moveTo>
                <a:pt x="0" y="0"/>
              </a:moveTo>
              <a:lnTo>
                <a:pt x="271972" y="0"/>
              </a:lnTo>
              <a:lnTo>
                <a:pt x="271972" y="1036481"/>
              </a:lnTo>
              <a:lnTo>
                <a:pt x="543945" y="10364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39688" y="2977212"/>
        <a:ext cx="58527" cy="58527"/>
      </dsp:txXfrm>
    </dsp:sp>
    <dsp:sp modelId="{4594B529-02FF-4B2B-9732-FD505CCB694B}">
      <dsp:nvSpPr>
        <dsp:cNvPr id="0" name=""/>
        <dsp:cNvSpPr/>
      </dsp:nvSpPr>
      <dsp:spPr>
        <a:xfrm>
          <a:off x="1196979" y="2442515"/>
          <a:ext cx="543945" cy="91440"/>
        </a:xfrm>
        <a:custGeom>
          <a:avLst/>
          <a:gdLst/>
          <a:ahLst/>
          <a:cxnLst/>
          <a:rect l="0" t="0" r="0" b="0"/>
          <a:pathLst>
            <a:path>
              <a:moveTo>
                <a:pt x="0" y="45720"/>
              </a:moveTo>
              <a:lnTo>
                <a:pt x="543945"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55353" y="2474636"/>
        <a:ext cx="27197" cy="27197"/>
      </dsp:txXfrm>
    </dsp:sp>
    <dsp:sp modelId="{6570018B-F4DA-484B-AAB6-D55247FADF9B}">
      <dsp:nvSpPr>
        <dsp:cNvPr id="0" name=""/>
        <dsp:cNvSpPr/>
      </dsp:nvSpPr>
      <dsp:spPr>
        <a:xfrm>
          <a:off x="1196979" y="1451754"/>
          <a:ext cx="543945" cy="1036481"/>
        </a:xfrm>
        <a:custGeom>
          <a:avLst/>
          <a:gdLst/>
          <a:ahLst/>
          <a:cxnLst/>
          <a:rect l="0" t="0" r="0" b="0"/>
          <a:pathLst>
            <a:path>
              <a:moveTo>
                <a:pt x="0" y="1036481"/>
              </a:moveTo>
              <a:lnTo>
                <a:pt x="271972" y="1036481"/>
              </a:lnTo>
              <a:lnTo>
                <a:pt x="271972" y="0"/>
              </a:lnTo>
              <a:lnTo>
                <a:pt x="54394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39688" y="1940731"/>
        <a:ext cx="58527" cy="58527"/>
      </dsp:txXfrm>
    </dsp:sp>
    <dsp:sp modelId="{F38D18E5-99B8-4974-A6F4-DD73D60B1EA7}">
      <dsp:nvSpPr>
        <dsp:cNvPr id="0" name=""/>
        <dsp:cNvSpPr/>
      </dsp:nvSpPr>
      <dsp:spPr>
        <a:xfrm>
          <a:off x="1196979" y="415272"/>
          <a:ext cx="543945" cy="2072962"/>
        </a:xfrm>
        <a:custGeom>
          <a:avLst/>
          <a:gdLst/>
          <a:ahLst/>
          <a:cxnLst/>
          <a:rect l="0" t="0" r="0" b="0"/>
          <a:pathLst>
            <a:path>
              <a:moveTo>
                <a:pt x="0" y="2072962"/>
              </a:moveTo>
              <a:lnTo>
                <a:pt x="271972" y="2072962"/>
              </a:lnTo>
              <a:lnTo>
                <a:pt x="271972" y="0"/>
              </a:lnTo>
              <a:lnTo>
                <a:pt x="54394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15373" y="1398175"/>
        <a:ext cx="107157" cy="107157"/>
      </dsp:txXfrm>
    </dsp:sp>
    <dsp:sp modelId="{49EAEB11-0918-4DC2-87DE-7E921A8E3A79}">
      <dsp:nvSpPr>
        <dsp:cNvPr id="0" name=""/>
        <dsp:cNvSpPr/>
      </dsp:nvSpPr>
      <dsp:spPr>
        <a:xfrm rot="16200000">
          <a:off x="-1399679" y="2073642"/>
          <a:ext cx="4364131" cy="829185"/>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OOPS</a:t>
          </a:r>
        </a:p>
      </dsp:txBody>
      <dsp:txXfrm>
        <a:off x="-1399679" y="2073642"/>
        <a:ext cx="4364131" cy="829185"/>
      </dsp:txXfrm>
    </dsp:sp>
    <dsp:sp modelId="{F11D31CA-659E-4C81-A45A-EB06391E8321}">
      <dsp:nvSpPr>
        <dsp:cNvPr id="0" name=""/>
        <dsp:cNvSpPr/>
      </dsp:nvSpPr>
      <dsp:spPr>
        <a:xfrm>
          <a:off x="1740924" y="680"/>
          <a:ext cx="2719726" cy="829185"/>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Classes &amp; Objects</a:t>
          </a:r>
        </a:p>
      </dsp:txBody>
      <dsp:txXfrm>
        <a:off x="1740924" y="680"/>
        <a:ext cx="2719726" cy="829185"/>
      </dsp:txXfrm>
    </dsp:sp>
    <dsp:sp modelId="{EA45717D-1BE5-491C-8D2B-D54B37D3057D}">
      <dsp:nvSpPr>
        <dsp:cNvPr id="0" name=""/>
        <dsp:cNvSpPr/>
      </dsp:nvSpPr>
      <dsp:spPr>
        <a:xfrm>
          <a:off x="1740924" y="1037161"/>
          <a:ext cx="2719726" cy="829185"/>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bg1"/>
              </a:solidFill>
              <a:latin typeface="+mn-lt"/>
            </a:rPr>
            <a:t>Encapsulation</a:t>
          </a:r>
        </a:p>
        <a:p>
          <a:pPr marL="0" lvl="0" indent="0" algn="ctr" defTabSz="800100">
            <a:lnSpc>
              <a:spcPct val="90000"/>
            </a:lnSpc>
            <a:spcBef>
              <a:spcPct val="0"/>
            </a:spcBef>
            <a:spcAft>
              <a:spcPct val="35000"/>
            </a:spcAft>
            <a:buNone/>
          </a:pPr>
          <a:r>
            <a:rPr kumimoji="0" lang="en-US" sz="1800" b="0" i="0" u="none" strike="noStrike" kern="1200" cap="none" spc="0" normalizeH="0" baseline="0" noProof="0" dirty="0">
              <a:ln>
                <a:noFill/>
              </a:ln>
              <a:solidFill>
                <a:schemeClr val="bg1"/>
              </a:solidFill>
              <a:effectLst/>
              <a:uLnTx/>
              <a:uFillTx/>
              <a:latin typeface="+mn-lt"/>
              <a:ea typeface="+mn-ea"/>
              <a:cs typeface="+mn-cs"/>
            </a:rPr>
            <a:t>(Data Security)</a:t>
          </a:r>
          <a:endParaRPr lang="en-IN" sz="1800" kern="1200" dirty="0">
            <a:solidFill>
              <a:schemeClr val="bg1"/>
            </a:solidFill>
            <a:latin typeface="+mn-lt"/>
          </a:endParaRPr>
        </a:p>
      </dsp:txBody>
      <dsp:txXfrm>
        <a:off x="1740924" y="1037161"/>
        <a:ext cx="2719726" cy="829185"/>
      </dsp:txXfrm>
    </dsp:sp>
    <dsp:sp modelId="{27CA31AE-5975-4F1F-9AD5-97BF69CBE812}">
      <dsp:nvSpPr>
        <dsp:cNvPr id="0" name=""/>
        <dsp:cNvSpPr/>
      </dsp:nvSpPr>
      <dsp:spPr>
        <a:xfrm>
          <a:off x="1740924" y="2073642"/>
          <a:ext cx="2719726" cy="829185"/>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Inheritance</a:t>
          </a:r>
        </a:p>
        <a:p>
          <a:pPr marL="0" lvl="0" indent="0" algn="ctr" defTabSz="800100">
            <a:lnSpc>
              <a:spcPct val="90000"/>
            </a:lnSpc>
            <a:spcBef>
              <a:spcPct val="0"/>
            </a:spcBef>
            <a:spcAft>
              <a:spcPct val="35000"/>
            </a:spcAft>
            <a:buNone/>
          </a:pPr>
          <a:r>
            <a:rPr kumimoji="0" lang="en-US" sz="1800" b="0" i="0" u="none" strike="noStrike" kern="1200" cap="none" spc="0" normalizeH="0" baseline="0" noProof="0" dirty="0">
              <a:ln>
                <a:noFill/>
              </a:ln>
              <a:solidFill>
                <a:schemeClr val="bg1"/>
              </a:solidFill>
              <a:effectLst/>
              <a:uLnTx/>
              <a:uFillTx/>
              <a:latin typeface="+mn-lt"/>
              <a:ea typeface="+mn-ea"/>
              <a:cs typeface="+mn-cs"/>
            </a:rPr>
            <a:t>(Code Reusability)</a:t>
          </a:r>
          <a:endParaRPr lang="en-IN" sz="1800" kern="1200" dirty="0"/>
        </a:p>
      </dsp:txBody>
      <dsp:txXfrm>
        <a:off x="1740924" y="2073642"/>
        <a:ext cx="2719726" cy="829185"/>
      </dsp:txXfrm>
    </dsp:sp>
    <dsp:sp modelId="{BA5F2670-E629-4CD1-92EA-32E4237840DA}">
      <dsp:nvSpPr>
        <dsp:cNvPr id="0" name=""/>
        <dsp:cNvSpPr/>
      </dsp:nvSpPr>
      <dsp:spPr>
        <a:xfrm>
          <a:off x="1740924" y="3110124"/>
          <a:ext cx="2719726" cy="829185"/>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Polymorphism</a:t>
          </a:r>
        </a:p>
        <a:p>
          <a:pPr marL="0" lvl="0" indent="0" algn="ctr" defTabSz="800100">
            <a:lnSpc>
              <a:spcPct val="90000"/>
            </a:lnSpc>
            <a:spcBef>
              <a:spcPct val="0"/>
            </a:spcBef>
            <a:spcAft>
              <a:spcPct val="35000"/>
            </a:spcAft>
            <a:buNone/>
          </a:pPr>
          <a:r>
            <a:rPr kumimoji="0" lang="en-US" sz="1800" b="0" i="0" u="none" strike="noStrike" kern="1200" cap="none" spc="0" normalizeH="0" baseline="0" noProof="0" dirty="0">
              <a:ln>
                <a:noFill/>
              </a:ln>
              <a:solidFill>
                <a:schemeClr val="bg1"/>
              </a:solidFill>
              <a:effectLst/>
              <a:uLnTx/>
              <a:uFillTx/>
              <a:latin typeface="+mn-lt"/>
              <a:ea typeface="+mn-ea"/>
              <a:cs typeface="+mn-cs"/>
            </a:rPr>
            <a:t>(Multiple Forms)</a:t>
          </a:r>
          <a:endParaRPr lang="en-IN" sz="1800" kern="1200" dirty="0">
            <a:solidFill>
              <a:schemeClr val="bg1"/>
            </a:solidFill>
            <a:latin typeface="+mn-lt"/>
          </a:endParaRPr>
        </a:p>
      </dsp:txBody>
      <dsp:txXfrm>
        <a:off x="1740924" y="3110124"/>
        <a:ext cx="2719726" cy="829185"/>
      </dsp:txXfrm>
    </dsp:sp>
    <dsp:sp modelId="{83FA74F2-455A-428B-A515-221E902121F1}">
      <dsp:nvSpPr>
        <dsp:cNvPr id="0" name=""/>
        <dsp:cNvSpPr/>
      </dsp:nvSpPr>
      <dsp:spPr>
        <a:xfrm>
          <a:off x="1740924" y="4146605"/>
          <a:ext cx="2719726" cy="82918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Abstraction</a:t>
          </a:r>
        </a:p>
        <a:p>
          <a:pPr marL="0" lvl="0" indent="0" algn="ctr" defTabSz="800100">
            <a:lnSpc>
              <a:spcPct val="90000"/>
            </a:lnSpc>
            <a:spcBef>
              <a:spcPct val="0"/>
            </a:spcBef>
            <a:spcAft>
              <a:spcPct val="35000"/>
            </a:spcAft>
            <a:buNone/>
          </a:pPr>
          <a:r>
            <a:rPr lang="en-IN" sz="1800" kern="1200" dirty="0"/>
            <a:t>(Hide Complexity)</a:t>
          </a:r>
        </a:p>
      </dsp:txBody>
      <dsp:txXfrm>
        <a:off x="1740924" y="4146605"/>
        <a:ext cx="2719726" cy="8291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B2FCC-EED3-4BFF-BD96-89AAD82CD2CE}">
      <dsp:nvSpPr>
        <dsp:cNvPr id="0" name=""/>
        <dsp:cNvSpPr/>
      </dsp:nvSpPr>
      <dsp:spPr>
        <a:xfrm>
          <a:off x="2547422" y="1305068"/>
          <a:ext cx="1794038" cy="580347"/>
        </a:xfrm>
        <a:custGeom>
          <a:avLst/>
          <a:gdLst/>
          <a:ahLst/>
          <a:cxnLst/>
          <a:rect l="0" t="0" r="0" b="0"/>
          <a:pathLst>
            <a:path>
              <a:moveTo>
                <a:pt x="0" y="0"/>
              </a:moveTo>
              <a:lnTo>
                <a:pt x="0" y="423947"/>
              </a:lnTo>
              <a:lnTo>
                <a:pt x="1794038" y="423947"/>
              </a:lnTo>
              <a:lnTo>
                <a:pt x="1794038" y="5803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EF3627-4BF2-4BFF-8E89-38274B055A8E}">
      <dsp:nvSpPr>
        <dsp:cNvPr id="0" name=""/>
        <dsp:cNvSpPr/>
      </dsp:nvSpPr>
      <dsp:spPr>
        <a:xfrm>
          <a:off x="2501702" y="1305068"/>
          <a:ext cx="91440" cy="580347"/>
        </a:xfrm>
        <a:custGeom>
          <a:avLst/>
          <a:gdLst/>
          <a:ahLst/>
          <a:cxnLst/>
          <a:rect l="0" t="0" r="0" b="0"/>
          <a:pathLst>
            <a:path>
              <a:moveTo>
                <a:pt x="45720" y="0"/>
              </a:moveTo>
              <a:lnTo>
                <a:pt x="45720" y="5803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C406F8-9552-4397-9832-7ECFF438B610}">
      <dsp:nvSpPr>
        <dsp:cNvPr id="0" name=""/>
        <dsp:cNvSpPr/>
      </dsp:nvSpPr>
      <dsp:spPr>
        <a:xfrm>
          <a:off x="745102" y="1305068"/>
          <a:ext cx="1802320" cy="580347"/>
        </a:xfrm>
        <a:custGeom>
          <a:avLst/>
          <a:gdLst/>
          <a:ahLst/>
          <a:cxnLst/>
          <a:rect l="0" t="0" r="0" b="0"/>
          <a:pathLst>
            <a:path>
              <a:moveTo>
                <a:pt x="1802320" y="0"/>
              </a:moveTo>
              <a:lnTo>
                <a:pt x="1802320" y="423947"/>
              </a:lnTo>
              <a:lnTo>
                <a:pt x="0" y="423947"/>
              </a:lnTo>
              <a:lnTo>
                <a:pt x="0" y="5803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AA13B5-9CF5-45D0-87E7-240CB911D2E8}">
      <dsp:nvSpPr>
        <dsp:cNvPr id="0" name=""/>
        <dsp:cNvSpPr/>
      </dsp:nvSpPr>
      <dsp:spPr>
        <a:xfrm>
          <a:off x="1260044" y="554513"/>
          <a:ext cx="2574755" cy="750554"/>
        </a:xfrm>
        <a:prstGeom prst="flowChartAlternateProcess">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effectLst>
                <a:outerShdw blurRad="50800" dist="38100" dir="10800000" algn="r" rotWithShape="0">
                  <a:prstClr val="black">
                    <a:alpha val="40000"/>
                  </a:prstClr>
                </a:outerShdw>
              </a:effectLst>
            </a:rPr>
            <a:t>Access Modifiers</a:t>
          </a:r>
        </a:p>
      </dsp:txBody>
      <dsp:txXfrm>
        <a:off x="1296682" y="591151"/>
        <a:ext cx="2501479" cy="677278"/>
      </dsp:txXfrm>
    </dsp:sp>
    <dsp:sp modelId="{C41D9FD9-8BE0-4008-91CD-F6ED7E504CC0}">
      <dsp:nvSpPr>
        <dsp:cNvPr id="0" name=""/>
        <dsp:cNvSpPr/>
      </dsp:nvSpPr>
      <dsp:spPr>
        <a:xfrm>
          <a:off x="342" y="1885415"/>
          <a:ext cx="1489520" cy="744760"/>
        </a:xfrm>
        <a:prstGeom prst="flowChartAlternateProcess">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effectLst>
                <a:outerShdw blurRad="50800" dist="38100" dir="10800000" algn="r" rotWithShape="0">
                  <a:prstClr val="black">
                    <a:alpha val="40000"/>
                  </a:prstClr>
                </a:outerShdw>
              </a:effectLst>
            </a:rPr>
            <a:t>public</a:t>
          </a:r>
        </a:p>
      </dsp:txBody>
      <dsp:txXfrm>
        <a:off x="36697" y="1921770"/>
        <a:ext cx="1416810" cy="672050"/>
      </dsp:txXfrm>
    </dsp:sp>
    <dsp:sp modelId="{0D171B6E-F900-4CF9-88E0-BCC64C91A725}">
      <dsp:nvSpPr>
        <dsp:cNvPr id="0" name=""/>
        <dsp:cNvSpPr/>
      </dsp:nvSpPr>
      <dsp:spPr>
        <a:xfrm>
          <a:off x="1802662" y="1885415"/>
          <a:ext cx="1489520" cy="744760"/>
        </a:xfrm>
        <a:prstGeom prst="flowChartAlternateProcess">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effectLst>
                <a:outerShdw blurRad="50800" dist="38100" dir="10800000" algn="r" rotWithShape="0">
                  <a:prstClr val="black">
                    <a:alpha val="40000"/>
                  </a:prstClr>
                </a:outerShdw>
              </a:effectLst>
            </a:rPr>
            <a:t>private</a:t>
          </a:r>
        </a:p>
      </dsp:txBody>
      <dsp:txXfrm>
        <a:off x="1839017" y="1921770"/>
        <a:ext cx="1416810" cy="672050"/>
      </dsp:txXfrm>
    </dsp:sp>
    <dsp:sp modelId="{2212133D-E2AD-42CB-ACB2-6B5E9A159EC5}">
      <dsp:nvSpPr>
        <dsp:cNvPr id="0" name=""/>
        <dsp:cNvSpPr/>
      </dsp:nvSpPr>
      <dsp:spPr>
        <a:xfrm>
          <a:off x="3596700" y="1885415"/>
          <a:ext cx="1489520" cy="744760"/>
        </a:xfrm>
        <a:prstGeom prst="flowChartAlternateProcess">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effectLst>
                <a:outerShdw blurRad="50800" dist="38100" dir="10800000" algn="r" rotWithShape="0">
                  <a:prstClr val="black">
                    <a:alpha val="40000"/>
                  </a:prstClr>
                </a:outerShdw>
              </a:effectLst>
            </a:rPr>
            <a:t>protected</a:t>
          </a:r>
        </a:p>
      </dsp:txBody>
      <dsp:txXfrm>
        <a:off x="3633055" y="1921770"/>
        <a:ext cx="1416810" cy="6720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432FD-02CF-46E5-B0F3-2167A44176B1}">
      <dsp:nvSpPr>
        <dsp:cNvPr id="0" name=""/>
        <dsp:cNvSpPr/>
      </dsp:nvSpPr>
      <dsp:spPr>
        <a:xfrm>
          <a:off x="2249062" y="935310"/>
          <a:ext cx="1301363" cy="429094"/>
        </a:xfrm>
        <a:custGeom>
          <a:avLst/>
          <a:gdLst/>
          <a:ahLst/>
          <a:cxnLst/>
          <a:rect l="0" t="0" r="0" b="0"/>
          <a:pathLst>
            <a:path>
              <a:moveTo>
                <a:pt x="0" y="0"/>
              </a:moveTo>
              <a:lnTo>
                <a:pt x="0" y="292836"/>
              </a:lnTo>
              <a:lnTo>
                <a:pt x="1301363" y="292836"/>
              </a:lnTo>
              <a:lnTo>
                <a:pt x="1301363" y="4290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61103C-94F6-4B64-B627-21A63FC3AF63}">
      <dsp:nvSpPr>
        <dsp:cNvPr id="0" name=""/>
        <dsp:cNvSpPr/>
      </dsp:nvSpPr>
      <dsp:spPr>
        <a:xfrm>
          <a:off x="723203" y="935310"/>
          <a:ext cx="1525858" cy="429094"/>
        </a:xfrm>
        <a:custGeom>
          <a:avLst/>
          <a:gdLst/>
          <a:ahLst/>
          <a:cxnLst/>
          <a:rect l="0" t="0" r="0" b="0"/>
          <a:pathLst>
            <a:path>
              <a:moveTo>
                <a:pt x="1525858" y="0"/>
              </a:moveTo>
              <a:lnTo>
                <a:pt x="1525858" y="292836"/>
              </a:lnTo>
              <a:lnTo>
                <a:pt x="0" y="292836"/>
              </a:lnTo>
              <a:lnTo>
                <a:pt x="0" y="4290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668A2E-4E60-4520-888C-E96489CF78FB}">
      <dsp:nvSpPr>
        <dsp:cNvPr id="0" name=""/>
        <dsp:cNvSpPr/>
      </dsp:nvSpPr>
      <dsp:spPr>
        <a:xfrm>
          <a:off x="1513638" y="1322"/>
          <a:ext cx="1470847" cy="933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276E7D-0AEC-455D-8750-3DC4F9AD1B42}">
      <dsp:nvSpPr>
        <dsp:cNvPr id="0" name=""/>
        <dsp:cNvSpPr/>
      </dsp:nvSpPr>
      <dsp:spPr>
        <a:xfrm>
          <a:off x="1677066" y="156578"/>
          <a:ext cx="1470847" cy="9339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Types of Forms</a:t>
          </a:r>
        </a:p>
      </dsp:txBody>
      <dsp:txXfrm>
        <a:off x="1704422" y="183934"/>
        <a:ext cx="1416135" cy="879275"/>
      </dsp:txXfrm>
    </dsp:sp>
    <dsp:sp modelId="{8211FDD8-2EF8-4A99-9D34-41CA6744331A}">
      <dsp:nvSpPr>
        <dsp:cNvPr id="0" name=""/>
        <dsp:cNvSpPr/>
      </dsp:nvSpPr>
      <dsp:spPr>
        <a:xfrm>
          <a:off x="-12219" y="1364404"/>
          <a:ext cx="1470847" cy="933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755B9A-ABE4-49EC-9CD8-834D26AEFC51}">
      <dsp:nvSpPr>
        <dsp:cNvPr id="0" name=""/>
        <dsp:cNvSpPr/>
      </dsp:nvSpPr>
      <dsp:spPr>
        <a:xfrm>
          <a:off x="151207" y="1519661"/>
          <a:ext cx="1470847" cy="9339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Template Driven Forms</a:t>
          </a:r>
        </a:p>
      </dsp:txBody>
      <dsp:txXfrm>
        <a:off x="178563" y="1547017"/>
        <a:ext cx="1416135" cy="879275"/>
      </dsp:txXfrm>
    </dsp:sp>
    <dsp:sp modelId="{6ADFF716-0054-4D8E-9DA7-BFE47162EFFD}">
      <dsp:nvSpPr>
        <dsp:cNvPr id="0" name=""/>
        <dsp:cNvSpPr/>
      </dsp:nvSpPr>
      <dsp:spPr>
        <a:xfrm>
          <a:off x="2815001" y="1364404"/>
          <a:ext cx="1470847" cy="933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1037F9-FBCB-4005-8FC1-9F7C26E7CB4D}">
      <dsp:nvSpPr>
        <dsp:cNvPr id="0" name=""/>
        <dsp:cNvSpPr/>
      </dsp:nvSpPr>
      <dsp:spPr>
        <a:xfrm>
          <a:off x="2978429" y="1519661"/>
          <a:ext cx="1470847" cy="9339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Reactive Forms</a:t>
          </a:r>
        </a:p>
      </dsp:txBody>
      <dsp:txXfrm>
        <a:off x="3005785" y="1547017"/>
        <a:ext cx="1416135" cy="87927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432FD-02CF-46E5-B0F3-2167A44176B1}">
      <dsp:nvSpPr>
        <dsp:cNvPr id="0" name=""/>
        <dsp:cNvSpPr/>
      </dsp:nvSpPr>
      <dsp:spPr>
        <a:xfrm>
          <a:off x="1835540" y="1052607"/>
          <a:ext cx="980224" cy="359932"/>
        </a:xfrm>
        <a:custGeom>
          <a:avLst/>
          <a:gdLst/>
          <a:ahLst/>
          <a:cxnLst/>
          <a:rect l="0" t="0" r="0" b="0"/>
          <a:pathLst>
            <a:path>
              <a:moveTo>
                <a:pt x="0" y="0"/>
              </a:moveTo>
              <a:lnTo>
                <a:pt x="0" y="257531"/>
              </a:lnTo>
              <a:lnTo>
                <a:pt x="980224" y="257531"/>
              </a:lnTo>
              <a:lnTo>
                <a:pt x="980224" y="35993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61103C-94F6-4B64-B627-21A63FC3AF63}">
      <dsp:nvSpPr>
        <dsp:cNvPr id="0" name=""/>
        <dsp:cNvSpPr/>
      </dsp:nvSpPr>
      <dsp:spPr>
        <a:xfrm>
          <a:off x="732496" y="1052607"/>
          <a:ext cx="1103044" cy="322478"/>
        </a:xfrm>
        <a:custGeom>
          <a:avLst/>
          <a:gdLst/>
          <a:ahLst/>
          <a:cxnLst/>
          <a:rect l="0" t="0" r="0" b="0"/>
          <a:pathLst>
            <a:path>
              <a:moveTo>
                <a:pt x="1103044" y="0"/>
              </a:moveTo>
              <a:lnTo>
                <a:pt x="1103044" y="220077"/>
              </a:lnTo>
              <a:lnTo>
                <a:pt x="0" y="220077"/>
              </a:lnTo>
              <a:lnTo>
                <a:pt x="0" y="32247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668A2E-4E60-4520-888C-E96489CF78FB}">
      <dsp:nvSpPr>
        <dsp:cNvPr id="0" name=""/>
        <dsp:cNvSpPr/>
      </dsp:nvSpPr>
      <dsp:spPr>
        <a:xfrm>
          <a:off x="980224" y="490231"/>
          <a:ext cx="1710633" cy="5623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276E7D-0AEC-455D-8750-3DC4F9AD1B42}">
      <dsp:nvSpPr>
        <dsp:cNvPr id="0" name=""/>
        <dsp:cNvSpPr/>
      </dsp:nvSpPr>
      <dsp:spPr>
        <a:xfrm>
          <a:off x="1103044" y="606910"/>
          <a:ext cx="1710633" cy="56237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err="1"/>
            <a:t>AbstractControl</a:t>
          </a:r>
          <a:endParaRPr lang="en-IN" sz="1800" kern="1200" dirty="0"/>
        </a:p>
      </dsp:txBody>
      <dsp:txXfrm>
        <a:off x="1119515" y="623381"/>
        <a:ext cx="1677691" cy="529434"/>
      </dsp:txXfrm>
    </dsp:sp>
    <dsp:sp modelId="{8211FDD8-2EF8-4A99-9D34-41CA6744331A}">
      <dsp:nvSpPr>
        <dsp:cNvPr id="0" name=""/>
        <dsp:cNvSpPr/>
      </dsp:nvSpPr>
      <dsp:spPr>
        <a:xfrm>
          <a:off x="-122820" y="1375086"/>
          <a:ext cx="1710633" cy="56237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755B9A-ABE4-49EC-9CD8-834D26AEFC51}">
      <dsp:nvSpPr>
        <dsp:cNvPr id="0" name=""/>
        <dsp:cNvSpPr/>
      </dsp:nvSpPr>
      <dsp:spPr>
        <a:xfrm>
          <a:off x="0" y="1491765"/>
          <a:ext cx="1710633" cy="56237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err="1"/>
            <a:t>FormGroup</a:t>
          </a:r>
          <a:endParaRPr lang="en-IN" sz="1800" kern="1200" dirty="0"/>
        </a:p>
      </dsp:txBody>
      <dsp:txXfrm>
        <a:off x="16471" y="1508236"/>
        <a:ext cx="1677691" cy="529434"/>
      </dsp:txXfrm>
    </dsp:sp>
    <dsp:sp modelId="{6ADFF716-0054-4D8E-9DA7-BFE47162EFFD}">
      <dsp:nvSpPr>
        <dsp:cNvPr id="0" name=""/>
        <dsp:cNvSpPr/>
      </dsp:nvSpPr>
      <dsp:spPr>
        <a:xfrm>
          <a:off x="1960448" y="1412540"/>
          <a:ext cx="1710633" cy="56237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1037F9-FBCB-4005-8FC1-9F7C26E7CB4D}">
      <dsp:nvSpPr>
        <dsp:cNvPr id="0" name=""/>
        <dsp:cNvSpPr/>
      </dsp:nvSpPr>
      <dsp:spPr>
        <a:xfrm>
          <a:off x="2083268" y="1529219"/>
          <a:ext cx="1710633" cy="56237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err="1"/>
            <a:t>FormControl</a:t>
          </a:r>
          <a:endParaRPr lang="en-IN" sz="1800" kern="1200" dirty="0"/>
        </a:p>
      </dsp:txBody>
      <dsp:txXfrm>
        <a:off x="2099739" y="1545690"/>
        <a:ext cx="1677691" cy="52943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7EF08-9B77-4F87-85CF-E6F7116569A3}">
      <dsp:nvSpPr>
        <dsp:cNvPr id="0" name=""/>
        <dsp:cNvSpPr/>
      </dsp:nvSpPr>
      <dsp:spPr>
        <a:xfrm>
          <a:off x="0" y="2601"/>
          <a:ext cx="1224000" cy="4882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kern="1200" dirty="0"/>
            <a:t>value</a:t>
          </a:r>
        </a:p>
      </dsp:txBody>
      <dsp:txXfrm>
        <a:off x="0" y="2601"/>
        <a:ext cx="1224000" cy="488205"/>
      </dsp:txXfrm>
    </dsp:sp>
    <dsp:sp modelId="{C4A0EB49-24A2-4A1E-B0DE-FCFD41DA5671}">
      <dsp:nvSpPr>
        <dsp:cNvPr id="0" name=""/>
        <dsp:cNvSpPr/>
      </dsp:nvSpPr>
      <dsp:spPr>
        <a:xfrm>
          <a:off x="0" y="523205"/>
          <a:ext cx="1224000" cy="48820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kern="1200" dirty="0"/>
            <a:t>errors</a:t>
          </a:r>
        </a:p>
      </dsp:txBody>
      <dsp:txXfrm>
        <a:off x="0" y="523205"/>
        <a:ext cx="1224000" cy="488205"/>
      </dsp:txXfrm>
    </dsp:sp>
    <dsp:sp modelId="{33B50FDB-D98D-4613-87C6-30CAAE24CF9B}">
      <dsp:nvSpPr>
        <dsp:cNvPr id="0" name=""/>
        <dsp:cNvSpPr/>
      </dsp:nvSpPr>
      <dsp:spPr>
        <a:xfrm>
          <a:off x="0" y="1043810"/>
          <a:ext cx="1224000" cy="4882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kern="1200" dirty="0"/>
            <a:t>valid</a:t>
          </a:r>
        </a:p>
      </dsp:txBody>
      <dsp:txXfrm>
        <a:off x="0" y="1043810"/>
        <a:ext cx="1224000" cy="488205"/>
      </dsp:txXfrm>
    </dsp:sp>
    <dsp:sp modelId="{8EEE9816-73FF-4E55-9A92-482043854D84}">
      <dsp:nvSpPr>
        <dsp:cNvPr id="0" name=""/>
        <dsp:cNvSpPr/>
      </dsp:nvSpPr>
      <dsp:spPr>
        <a:xfrm>
          <a:off x="0" y="1564414"/>
          <a:ext cx="1224000" cy="48820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kern="1200" dirty="0"/>
            <a:t>invalid</a:t>
          </a:r>
        </a:p>
      </dsp:txBody>
      <dsp:txXfrm>
        <a:off x="0" y="1564414"/>
        <a:ext cx="1224000" cy="488205"/>
      </dsp:txXfrm>
    </dsp:sp>
    <dsp:sp modelId="{864F2D11-9CA0-4846-92FA-4E087402EAC7}">
      <dsp:nvSpPr>
        <dsp:cNvPr id="0" name=""/>
        <dsp:cNvSpPr/>
      </dsp:nvSpPr>
      <dsp:spPr>
        <a:xfrm>
          <a:off x="0" y="2085018"/>
          <a:ext cx="1224000" cy="48820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kern="1200" dirty="0"/>
            <a:t>dirty</a:t>
          </a:r>
        </a:p>
      </dsp:txBody>
      <dsp:txXfrm>
        <a:off x="0" y="2085018"/>
        <a:ext cx="1224000" cy="488205"/>
      </dsp:txXfrm>
    </dsp:sp>
    <dsp:sp modelId="{A22A0976-F7D4-4BCD-B2A9-43FB5CD52A26}">
      <dsp:nvSpPr>
        <dsp:cNvPr id="0" name=""/>
        <dsp:cNvSpPr/>
      </dsp:nvSpPr>
      <dsp:spPr>
        <a:xfrm>
          <a:off x="0" y="2605622"/>
          <a:ext cx="1224000" cy="4882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kern="1200" dirty="0"/>
            <a:t>pristine</a:t>
          </a:r>
        </a:p>
      </dsp:txBody>
      <dsp:txXfrm>
        <a:off x="0" y="2605622"/>
        <a:ext cx="1224000" cy="488205"/>
      </dsp:txXfrm>
    </dsp:sp>
    <dsp:sp modelId="{627C02CE-0A34-491C-ABD2-80F4A1FEA127}">
      <dsp:nvSpPr>
        <dsp:cNvPr id="0" name=""/>
        <dsp:cNvSpPr/>
      </dsp:nvSpPr>
      <dsp:spPr>
        <a:xfrm>
          <a:off x="0" y="3126227"/>
          <a:ext cx="1224000" cy="48820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kern="1200" dirty="0"/>
            <a:t>touched</a:t>
          </a:r>
        </a:p>
      </dsp:txBody>
      <dsp:txXfrm>
        <a:off x="0" y="3126227"/>
        <a:ext cx="1224000" cy="488205"/>
      </dsp:txXfrm>
    </dsp:sp>
    <dsp:sp modelId="{FC6E1049-6A5A-465A-9118-49E5118CD6DD}">
      <dsp:nvSpPr>
        <dsp:cNvPr id="0" name=""/>
        <dsp:cNvSpPr/>
      </dsp:nvSpPr>
      <dsp:spPr>
        <a:xfrm>
          <a:off x="0" y="3646831"/>
          <a:ext cx="1224000" cy="49756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IN" sz="1800" kern="1200" dirty="0"/>
            <a:t>untouched</a:t>
          </a:r>
        </a:p>
      </dsp:txBody>
      <dsp:txXfrm>
        <a:off x="0" y="3646831"/>
        <a:ext cx="1224000" cy="49756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42875-D743-4367-A325-7F758744BD2F}">
      <dsp:nvSpPr>
        <dsp:cNvPr id="0" name=""/>
        <dsp:cNvSpPr/>
      </dsp:nvSpPr>
      <dsp:spPr>
        <a:xfrm>
          <a:off x="0" y="352539"/>
          <a:ext cx="6554788"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DDD1A2-E9E6-433F-AF47-85A8DC9157F7}">
      <dsp:nvSpPr>
        <dsp:cNvPr id="0" name=""/>
        <dsp:cNvSpPr/>
      </dsp:nvSpPr>
      <dsp:spPr>
        <a:xfrm>
          <a:off x="327739" y="101619"/>
          <a:ext cx="4588351"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429" tIns="0" rIns="173429" bIns="0" numCol="1" spcCol="1270" anchor="ctr" anchorCtr="0">
          <a:noAutofit/>
        </a:bodyPr>
        <a:lstStyle/>
        <a:p>
          <a:pPr marL="0" lvl="0" indent="0" algn="l" defTabSz="889000">
            <a:lnSpc>
              <a:spcPct val="90000"/>
            </a:lnSpc>
            <a:spcBef>
              <a:spcPct val="0"/>
            </a:spcBef>
            <a:spcAft>
              <a:spcPct val="35000"/>
            </a:spcAft>
            <a:buNone/>
          </a:pPr>
          <a:r>
            <a:rPr lang="en-IN" sz="2000" kern="1200" dirty="0"/>
            <a:t>1. Services</a:t>
          </a:r>
        </a:p>
      </dsp:txBody>
      <dsp:txXfrm>
        <a:off x="352237" y="126117"/>
        <a:ext cx="4539355" cy="452844"/>
      </dsp:txXfrm>
    </dsp:sp>
    <dsp:sp modelId="{BE89818B-6EC3-4CD9-81F0-1695DE8A4C44}">
      <dsp:nvSpPr>
        <dsp:cNvPr id="0" name=""/>
        <dsp:cNvSpPr/>
      </dsp:nvSpPr>
      <dsp:spPr>
        <a:xfrm>
          <a:off x="0" y="1123659"/>
          <a:ext cx="6554788" cy="428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1F3A26-2C94-442B-91E0-147468674140}">
      <dsp:nvSpPr>
        <dsp:cNvPr id="0" name=""/>
        <dsp:cNvSpPr/>
      </dsp:nvSpPr>
      <dsp:spPr>
        <a:xfrm>
          <a:off x="327739" y="872739"/>
          <a:ext cx="4588351" cy="501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429" tIns="0" rIns="173429" bIns="0" numCol="1" spcCol="1270" anchor="ctr" anchorCtr="0">
          <a:noAutofit/>
        </a:bodyPr>
        <a:lstStyle/>
        <a:p>
          <a:pPr marL="0" lvl="0" indent="0" algn="l" defTabSz="889000">
            <a:lnSpc>
              <a:spcPct val="90000"/>
            </a:lnSpc>
            <a:spcBef>
              <a:spcPct val="0"/>
            </a:spcBef>
            <a:spcAft>
              <a:spcPct val="35000"/>
            </a:spcAft>
            <a:buNone/>
          </a:pPr>
          <a:r>
            <a:rPr lang="en-IN" sz="2000" kern="1200" dirty="0"/>
            <a:t>2. Routing </a:t>
          </a:r>
        </a:p>
      </dsp:txBody>
      <dsp:txXfrm>
        <a:off x="352237" y="897237"/>
        <a:ext cx="4539355" cy="452844"/>
      </dsp:txXfrm>
    </dsp:sp>
    <dsp:sp modelId="{3C771D3C-7A68-4C6F-9E78-9B9941CFF72A}">
      <dsp:nvSpPr>
        <dsp:cNvPr id="0" name=""/>
        <dsp:cNvSpPr/>
      </dsp:nvSpPr>
      <dsp:spPr>
        <a:xfrm>
          <a:off x="0" y="1894779"/>
          <a:ext cx="6554788" cy="428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C29258-8F9F-4E88-9CD9-A53492AE15AF}">
      <dsp:nvSpPr>
        <dsp:cNvPr id="0" name=""/>
        <dsp:cNvSpPr/>
      </dsp:nvSpPr>
      <dsp:spPr>
        <a:xfrm>
          <a:off x="327739" y="1643859"/>
          <a:ext cx="4588351"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429" tIns="0" rIns="173429" bIns="0" numCol="1" spcCol="1270" anchor="ctr" anchorCtr="0">
          <a:noAutofit/>
        </a:bodyPr>
        <a:lstStyle/>
        <a:p>
          <a:pPr marL="0" lvl="0" indent="0" algn="l" defTabSz="889000">
            <a:lnSpc>
              <a:spcPct val="90000"/>
            </a:lnSpc>
            <a:spcBef>
              <a:spcPct val="0"/>
            </a:spcBef>
            <a:spcAft>
              <a:spcPct val="35000"/>
            </a:spcAft>
            <a:buNone/>
          </a:pPr>
          <a:r>
            <a:rPr lang="en-IN" sz="2000" kern="1200" dirty="0"/>
            <a:t>3. Reactive Forms</a:t>
          </a:r>
        </a:p>
      </dsp:txBody>
      <dsp:txXfrm>
        <a:off x="352237" y="1668357"/>
        <a:ext cx="4539355" cy="452844"/>
      </dsp:txXfrm>
    </dsp:sp>
    <dsp:sp modelId="{A2B66B2D-B6D3-4E37-9EB4-A73D15B10428}">
      <dsp:nvSpPr>
        <dsp:cNvPr id="0" name=""/>
        <dsp:cNvSpPr/>
      </dsp:nvSpPr>
      <dsp:spPr>
        <a:xfrm>
          <a:off x="0" y="2665899"/>
          <a:ext cx="6554788" cy="42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B93065-566A-475E-BDA4-FA8BDF62AE2B}">
      <dsp:nvSpPr>
        <dsp:cNvPr id="0" name=""/>
        <dsp:cNvSpPr/>
      </dsp:nvSpPr>
      <dsp:spPr>
        <a:xfrm>
          <a:off x="327739" y="2414979"/>
          <a:ext cx="4588351"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429" tIns="0" rIns="173429" bIns="0" numCol="1" spcCol="1270" anchor="ctr" anchorCtr="0">
          <a:noAutofit/>
        </a:bodyPr>
        <a:lstStyle/>
        <a:p>
          <a:pPr marL="0" lvl="0" indent="0" algn="l" defTabSz="889000">
            <a:lnSpc>
              <a:spcPct val="90000"/>
            </a:lnSpc>
            <a:spcBef>
              <a:spcPct val="0"/>
            </a:spcBef>
            <a:spcAft>
              <a:spcPct val="35000"/>
            </a:spcAft>
            <a:buNone/>
          </a:pPr>
          <a:r>
            <a:rPr lang="en-IN" sz="2000" kern="1200" dirty="0"/>
            <a:t>4. </a:t>
          </a:r>
          <a:r>
            <a:rPr lang="en-IN" sz="2000" b="0" kern="1200" dirty="0" err="1"/>
            <a:t>HttpClientModule</a:t>
          </a:r>
          <a:endParaRPr lang="en-IN" sz="2000" kern="1200" dirty="0"/>
        </a:p>
      </dsp:txBody>
      <dsp:txXfrm>
        <a:off x="352237" y="2439477"/>
        <a:ext cx="4539355" cy="452844"/>
      </dsp:txXfrm>
    </dsp:sp>
    <dsp:sp modelId="{F14618E6-63A3-4A53-9039-CDD9CA3300F5}">
      <dsp:nvSpPr>
        <dsp:cNvPr id="0" name=""/>
        <dsp:cNvSpPr/>
      </dsp:nvSpPr>
      <dsp:spPr>
        <a:xfrm>
          <a:off x="0" y="3437019"/>
          <a:ext cx="6554788" cy="4284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302F49-0F6C-4D89-9CC5-AD49A205575D}">
      <dsp:nvSpPr>
        <dsp:cNvPr id="0" name=""/>
        <dsp:cNvSpPr/>
      </dsp:nvSpPr>
      <dsp:spPr>
        <a:xfrm>
          <a:off x="327739" y="3186099"/>
          <a:ext cx="4588351" cy="50184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429" tIns="0" rIns="173429" bIns="0" numCol="1" spcCol="1270" anchor="ctr" anchorCtr="0">
          <a:noAutofit/>
        </a:bodyPr>
        <a:lstStyle/>
        <a:p>
          <a:pPr marL="0" lvl="0" indent="0" algn="l" defTabSz="889000">
            <a:lnSpc>
              <a:spcPct val="90000"/>
            </a:lnSpc>
            <a:spcBef>
              <a:spcPct val="0"/>
            </a:spcBef>
            <a:spcAft>
              <a:spcPct val="35000"/>
            </a:spcAft>
            <a:buNone/>
          </a:pPr>
          <a:r>
            <a:rPr lang="en-IN" sz="2000" kern="1200" dirty="0"/>
            <a:t>5. Dependency Injection</a:t>
          </a:r>
        </a:p>
      </dsp:txBody>
      <dsp:txXfrm>
        <a:off x="352237" y="3210597"/>
        <a:ext cx="4539355" cy="452844"/>
      </dsp:txXfrm>
    </dsp:sp>
    <dsp:sp modelId="{C07BA405-AF7D-40BB-80FD-ADB1742CDC96}">
      <dsp:nvSpPr>
        <dsp:cNvPr id="0" name=""/>
        <dsp:cNvSpPr/>
      </dsp:nvSpPr>
      <dsp:spPr>
        <a:xfrm>
          <a:off x="0" y="4208139"/>
          <a:ext cx="6554788"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B623CC-9835-4A32-87BC-E542DD6EE2B3}">
      <dsp:nvSpPr>
        <dsp:cNvPr id="0" name=""/>
        <dsp:cNvSpPr/>
      </dsp:nvSpPr>
      <dsp:spPr>
        <a:xfrm>
          <a:off x="327739" y="3957219"/>
          <a:ext cx="4588351"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429" tIns="0" rIns="173429" bIns="0" numCol="1" spcCol="1270" anchor="ctr" anchorCtr="0">
          <a:noAutofit/>
        </a:bodyPr>
        <a:lstStyle/>
        <a:p>
          <a:pPr marL="0" lvl="0" indent="0" algn="l" defTabSz="889000">
            <a:lnSpc>
              <a:spcPct val="90000"/>
            </a:lnSpc>
            <a:spcBef>
              <a:spcPct val="0"/>
            </a:spcBef>
            <a:spcAft>
              <a:spcPct val="35000"/>
            </a:spcAft>
            <a:buNone/>
          </a:pPr>
          <a:r>
            <a:rPr lang="en-IN" sz="2000" kern="1200" dirty="0"/>
            <a:t>6. Observable &amp; Subscriber</a:t>
          </a:r>
        </a:p>
      </dsp:txBody>
      <dsp:txXfrm>
        <a:off x="352237" y="3981717"/>
        <a:ext cx="4539355"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E43FC-674F-49F7-AD4E-FBE03ED9B07E}">
      <dsp:nvSpPr>
        <dsp:cNvPr id="0" name=""/>
        <dsp:cNvSpPr/>
      </dsp:nvSpPr>
      <dsp:spPr>
        <a:xfrm>
          <a:off x="386" y="72392"/>
          <a:ext cx="4074543" cy="50574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           Advanced</a:t>
          </a:r>
          <a:endParaRPr lang="en-IN" sz="2400" kern="1200" dirty="0">
            <a:solidFill>
              <a:schemeClr val="tx1"/>
            </a:solidFill>
          </a:endParaRPr>
        </a:p>
      </dsp:txBody>
      <dsp:txXfrm>
        <a:off x="15199" y="87205"/>
        <a:ext cx="4044917" cy="476116"/>
      </dsp:txXfrm>
    </dsp:sp>
    <dsp:sp modelId="{752CC50F-2FFD-4F40-B030-584273F97925}">
      <dsp:nvSpPr>
        <dsp:cNvPr id="0" name=""/>
        <dsp:cNvSpPr/>
      </dsp:nvSpPr>
      <dsp:spPr>
        <a:xfrm>
          <a:off x="407840" y="578135"/>
          <a:ext cx="413585" cy="1131851"/>
        </a:xfrm>
        <a:custGeom>
          <a:avLst/>
          <a:gdLst/>
          <a:ahLst/>
          <a:cxnLst/>
          <a:rect l="0" t="0" r="0" b="0"/>
          <a:pathLst>
            <a:path>
              <a:moveTo>
                <a:pt x="0" y="0"/>
              </a:moveTo>
              <a:lnTo>
                <a:pt x="0" y="1131851"/>
              </a:lnTo>
              <a:lnTo>
                <a:pt x="413585" y="113185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6D0C22-96BC-4955-B855-B3A9EADE8240}">
      <dsp:nvSpPr>
        <dsp:cNvPr id="0" name=""/>
        <dsp:cNvSpPr/>
      </dsp:nvSpPr>
      <dsp:spPr>
        <a:xfrm flipH="1">
          <a:off x="821426" y="1457115"/>
          <a:ext cx="3268446" cy="50574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9. Observable\ </a:t>
          </a:r>
          <a:r>
            <a:rPr lang="en-IN" sz="1600" b="0" i="0" u="none" kern="1200" dirty="0" err="1">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HttpClient</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a:t>
          </a:r>
          <a:r>
            <a:rPr lang="en-IN" sz="1600" b="0" i="0" u="none" kern="1200" dirty="0" err="1">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RxJS</a:t>
          </a:r>
          <a:endParaRPr lang="en-IN" sz="1600" b="0" i="0" u="none" kern="1200" dirty="0">
            <a:solidFill>
              <a:schemeClr val="tx1"/>
            </a:solidFill>
          </a:endParaRPr>
        </a:p>
      </dsp:txBody>
      <dsp:txXfrm>
        <a:off x="836239" y="1471928"/>
        <a:ext cx="3238820" cy="476116"/>
      </dsp:txXfrm>
    </dsp:sp>
    <dsp:sp modelId="{3B07A29C-D6A3-4EDA-B3DE-AE236CD64155}">
      <dsp:nvSpPr>
        <dsp:cNvPr id="0" name=""/>
        <dsp:cNvSpPr/>
      </dsp:nvSpPr>
      <dsp:spPr>
        <a:xfrm>
          <a:off x="407840" y="578135"/>
          <a:ext cx="407840" cy="1772272"/>
        </a:xfrm>
        <a:custGeom>
          <a:avLst/>
          <a:gdLst/>
          <a:ahLst/>
          <a:cxnLst/>
          <a:rect l="0" t="0" r="0" b="0"/>
          <a:pathLst>
            <a:path>
              <a:moveTo>
                <a:pt x="0" y="0"/>
              </a:moveTo>
              <a:lnTo>
                <a:pt x="0" y="1772272"/>
              </a:lnTo>
              <a:lnTo>
                <a:pt x="407840" y="177227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49BB1-478B-4174-A764-EE0602B1880C}">
      <dsp:nvSpPr>
        <dsp:cNvPr id="0" name=""/>
        <dsp:cNvSpPr/>
      </dsp:nvSpPr>
      <dsp:spPr>
        <a:xfrm>
          <a:off x="815680" y="2097536"/>
          <a:ext cx="3274192" cy="50574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10. Typescript-Basics</a:t>
          </a:r>
          <a:endParaRPr lang="en-IN" sz="1600" b="0" i="0" u="none" kern="1200" dirty="0">
            <a:solidFill>
              <a:schemeClr val="tx1"/>
            </a:solidFill>
          </a:endParaRPr>
        </a:p>
      </dsp:txBody>
      <dsp:txXfrm>
        <a:off x="830493" y="2112349"/>
        <a:ext cx="3244566" cy="476116"/>
      </dsp:txXfrm>
    </dsp:sp>
    <dsp:sp modelId="{D4E7A8BD-A56D-42B1-81D4-1688363FF486}">
      <dsp:nvSpPr>
        <dsp:cNvPr id="0" name=""/>
        <dsp:cNvSpPr/>
      </dsp:nvSpPr>
      <dsp:spPr>
        <a:xfrm>
          <a:off x="407840" y="578135"/>
          <a:ext cx="394450" cy="2441218"/>
        </a:xfrm>
        <a:custGeom>
          <a:avLst/>
          <a:gdLst/>
          <a:ahLst/>
          <a:cxnLst/>
          <a:rect l="0" t="0" r="0" b="0"/>
          <a:pathLst>
            <a:path>
              <a:moveTo>
                <a:pt x="0" y="0"/>
              </a:moveTo>
              <a:lnTo>
                <a:pt x="0" y="2441218"/>
              </a:lnTo>
              <a:lnTo>
                <a:pt x="394450" y="244121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9FAFE5-F82C-4531-A8FF-E770EF641241}">
      <dsp:nvSpPr>
        <dsp:cNvPr id="0" name=""/>
        <dsp:cNvSpPr/>
      </dsp:nvSpPr>
      <dsp:spPr>
        <a:xfrm>
          <a:off x="802291" y="2766482"/>
          <a:ext cx="3274192" cy="50574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11.Typescript - OOPS</a:t>
          </a:r>
          <a:endParaRPr lang="en-IN" sz="1600" b="0" i="0" u="none" kern="1200" dirty="0">
            <a:solidFill>
              <a:schemeClr val="tx1"/>
            </a:solidFill>
          </a:endParaRPr>
        </a:p>
      </dsp:txBody>
      <dsp:txXfrm>
        <a:off x="817104" y="2781295"/>
        <a:ext cx="3244566" cy="476116"/>
      </dsp:txXfrm>
    </dsp:sp>
    <dsp:sp modelId="{284DFCDD-B179-46D2-8FFE-FAE5C641CDCD}">
      <dsp:nvSpPr>
        <dsp:cNvPr id="0" name=""/>
        <dsp:cNvSpPr/>
      </dsp:nvSpPr>
      <dsp:spPr>
        <a:xfrm>
          <a:off x="407840" y="578135"/>
          <a:ext cx="407840" cy="3081680"/>
        </a:xfrm>
        <a:custGeom>
          <a:avLst/>
          <a:gdLst/>
          <a:ahLst/>
          <a:cxnLst/>
          <a:rect l="0" t="0" r="0" b="0"/>
          <a:pathLst>
            <a:path>
              <a:moveTo>
                <a:pt x="0" y="0"/>
              </a:moveTo>
              <a:lnTo>
                <a:pt x="0" y="3081680"/>
              </a:lnTo>
              <a:lnTo>
                <a:pt x="407840" y="308168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A74967-BDEA-4B0A-B957-1FF4B928BDA2}">
      <dsp:nvSpPr>
        <dsp:cNvPr id="0" name=""/>
        <dsp:cNvSpPr/>
      </dsp:nvSpPr>
      <dsp:spPr>
        <a:xfrm>
          <a:off x="815680" y="3406944"/>
          <a:ext cx="3274192" cy="50574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12. Angular Forms</a:t>
          </a:r>
          <a:endParaRPr lang="en-IN" sz="1600" b="0" i="0" u="none" kern="1200" dirty="0">
            <a:solidFill>
              <a:schemeClr val="tx1"/>
            </a:solidFill>
          </a:endParaRPr>
        </a:p>
      </dsp:txBody>
      <dsp:txXfrm>
        <a:off x="830493" y="3421757"/>
        <a:ext cx="3244566" cy="476116"/>
      </dsp:txXfrm>
    </dsp:sp>
    <dsp:sp modelId="{FAA980AD-481C-4706-9F6C-65F28CB04AF2}">
      <dsp:nvSpPr>
        <dsp:cNvPr id="0" name=""/>
        <dsp:cNvSpPr/>
      </dsp:nvSpPr>
      <dsp:spPr>
        <a:xfrm>
          <a:off x="407840" y="578135"/>
          <a:ext cx="407840" cy="3703576"/>
        </a:xfrm>
        <a:custGeom>
          <a:avLst/>
          <a:gdLst/>
          <a:ahLst/>
          <a:cxnLst/>
          <a:rect l="0" t="0" r="0" b="0"/>
          <a:pathLst>
            <a:path>
              <a:moveTo>
                <a:pt x="0" y="0"/>
              </a:moveTo>
              <a:lnTo>
                <a:pt x="0" y="3703576"/>
              </a:lnTo>
              <a:lnTo>
                <a:pt x="407840" y="370357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91B63-E834-4F45-B78C-267333FF28EA}">
      <dsp:nvSpPr>
        <dsp:cNvPr id="0" name=""/>
        <dsp:cNvSpPr/>
      </dsp:nvSpPr>
      <dsp:spPr>
        <a:xfrm>
          <a:off x="815680" y="4028840"/>
          <a:ext cx="3274192" cy="50574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solidFill>
                <a:schemeClr val="tx1"/>
              </a:solidFill>
            </a:rPr>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13. Authentication</a:t>
          </a:r>
          <a:endParaRPr lang="en-IN" sz="1600" b="0" i="0" u="none" kern="1200" dirty="0">
            <a:solidFill>
              <a:schemeClr val="tx1"/>
            </a:solidFill>
          </a:endParaRPr>
        </a:p>
      </dsp:txBody>
      <dsp:txXfrm>
        <a:off x="830493" y="4043653"/>
        <a:ext cx="3244566" cy="476116"/>
      </dsp:txXfrm>
    </dsp:sp>
    <dsp:sp modelId="{92B58269-5995-4030-A92C-D405D6D6CB4E}">
      <dsp:nvSpPr>
        <dsp:cNvPr id="0" name=""/>
        <dsp:cNvSpPr/>
      </dsp:nvSpPr>
      <dsp:spPr>
        <a:xfrm>
          <a:off x="407840" y="578135"/>
          <a:ext cx="407840" cy="4343962"/>
        </a:xfrm>
        <a:custGeom>
          <a:avLst/>
          <a:gdLst/>
          <a:ahLst/>
          <a:cxnLst/>
          <a:rect l="0" t="0" r="0" b="0"/>
          <a:pathLst>
            <a:path>
              <a:moveTo>
                <a:pt x="0" y="0"/>
              </a:moveTo>
              <a:lnTo>
                <a:pt x="0" y="4343962"/>
              </a:lnTo>
              <a:lnTo>
                <a:pt x="407840" y="434396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82A605-901A-4F12-B121-4F60173A3738}">
      <dsp:nvSpPr>
        <dsp:cNvPr id="0" name=""/>
        <dsp:cNvSpPr/>
      </dsp:nvSpPr>
      <dsp:spPr>
        <a:xfrm>
          <a:off x="815680" y="4669226"/>
          <a:ext cx="3274192" cy="50574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14. Components Communication</a:t>
          </a:r>
          <a:endParaRPr lang="en-IN" sz="1600" b="0" i="0" u="none" kern="1200" dirty="0">
            <a:solidFill>
              <a:schemeClr val="tx1"/>
            </a:solidFill>
          </a:endParaRPr>
        </a:p>
      </dsp:txBody>
      <dsp:txXfrm>
        <a:off x="830493" y="4684039"/>
        <a:ext cx="3244566" cy="476116"/>
      </dsp:txXfrm>
    </dsp:sp>
    <dsp:sp modelId="{FC18D037-0F6C-4A10-A417-558A90A6BDE6}">
      <dsp:nvSpPr>
        <dsp:cNvPr id="0" name=""/>
        <dsp:cNvSpPr/>
      </dsp:nvSpPr>
      <dsp:spPr>
        <a:xfrm>
          <a:off x="407840" y="578135"/>
          <a:ext cx="407840" cy="443111"/>
        </a:xfrm>
        <a:custGeom>
          <a:avLst/>
          <a:gdLst/>
          <a:ahLst/>
          <a:cxnLst/>
          <a:rect l="0" t="0" r="0" b="0"/>
          <a:pathLst>
            <a:path>
              <a:moveTo>
                <a:pt x="0" y="0"/>
              </a:moveTo>
              <a:lnTo>
                <a:pt x="0" y="443111"/>
              </a:lnTo>
              <a:lnTo>
                <a:pt x="407840" y="44311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743D7F-029C-413C-8207-C8654FF61B58}">
      <dsp:nvSpPr>
        <dsp:cNvPr id="0" name=""/>
        <dsp:cNvSpPr/>
      </dsp:nvSpPr>
      <dsp:spPr>
        <a:xfrm>
          <a:off x="815680" y="768375"/>
          <a:ext cx="3274192" cy="50574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l" defTabSz="711200">
            <a:lnSpc>
              <a:spcPct val="90000"/>
            </a:lnSpc>
            <a:spcBef>
              <a:spcPct val="0"/>
            </a:spcBef>
            <a:spcAft>
              <a:spcPct val="35000"/>
            </a:spcAft>
            <a:buNone/>
          </a:pPr>
          <a:r>
            <a:rPr lang="en-IN" sz="1600" b="0" i="0" u="none" kern="1200" dirty="0">
              <a:solidFill>
                <a:schemeClr val="tx1"/>
              </a:solidFill>
            </a:rPr>
            <a:t>  </a:t>
          </a:r>
          <a:r>
            <a:rPr lang="en-IN" sz="1600" b="0" i="0" u="none"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8. Routing</a:t>
          </a:r>
          <a:endParaRPr lang="en-IN" sz="1600" kern="1200" dirty="0">
            <a:solidFill>
              <a:schemeClr val="tx1"/>
            </a:solidFill>
          </a:endParaRPr>
        </a:p>
      </dsp:txBody>
      <dsp:txXfrm>
        <a:off x="830493" y="783188"/>
        <a:ext cx="3244566" cy="4761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26070-A34D-4427-A59E-292C1F12A588}">
      <dsp:nvSpPr>
        <dsp:cNvPr id="0" name=""/>
        <dsp:cNvSpPr/>
      </dsp:nvSpPr>
      <dsp:spPr>
        <a:xfrm>
          <a:off x="720007" y="2269"/>
          <a:ext cx="2218739" cy="84425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1. Index.html</a:t>
          </a:r>
        </a:p>
      </dsp:txBody>
      <dsp:txXfrm>
        <a:off x="744734" y="26996"/>
        <a:ext cx="2169285" cy="794800"/>
      </dsp:txXfrm>
    </dsp:sp>
    <dsp:sp modelId="{4C7AB39F-B1DC-46AF-A691-8468AA40A732}">
      <dsp:nvSpPr>
        <dsp:cNvPr id="0" name=""/>
        <dsp:cNvSpPr/>
      </dsp:nvSpPr>
      <dsp:spPr>
        <a:xfrm rot="5400000">
          <a:off x="1671079" y="867629"/>
          <a:ext cx="316595" cy="3799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1715403" y="899288"/>
        <a:ext cx="227948" cy="221617"/>
      </dsp:txXfrm>
    </dsp:sp>
    <dsp:sp modelId="{233BDE39-031C-4BE2-8A8F-8BEC87B8E36A}">
      <dsp:nvSpPr>
        <dsp:cNvPr id="0" name=""/>
        <dsp:cNvSpPr/>
      </dsp:nvSpPr>
      <dsp:spPr>
        <a:xfrm>
          <a:off x="720007" y="1268650"/>
          <a:ext cx="2218739" cy="844254"/>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2. </a:t>
          </a:r>
          <a:r>
            <a:rPr lang="en-IN" sz="2000" kern="1200" dirty="0" err="1"/>
            <a:t>Main.ts</a:t>
          </a:r>
          <a:endParaRPr lang="en-IN" sz="2000" kern="1200" dirty="0"/>
        </a:p>
      </dsp:txBody>
      <dsp:txXfrm>
        <a:off x="744734" y="1293377"/>
        <a:ext cx="2169285" cy="794800"/>
      </dsp:txXfrm>
    </dsp:sp>
    <dsp:sp modelId="{C04D82CF-26BD-44E4-BE6A-F573D3BE7A26}">
      <dsp:nvSpPr>
        <dsp:cNvPr id="0" name=""/>
        <dsp:cNvSpPr/>
      </dsp:nvSpPr>
      <dsp:spPr>
        <a:xfrm rot="5400000">
          <a:off x="1671079" y="2134010"/>
          <a:ext cx="316595" cy="3799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1715403" y="2165669"/>
        <a:ext cx="227948" cy="221617"/>
      </dsp:txXfrm>
    </dsp:sp>
    <dsp:sp modelId="{40AEC926-1B21-4C4F-AFE5-E28671610615}">
      <dsp:nvSpPr>
        <dsp:cNvPr id="0" name=""/>
        <dsp:cNvSpPr/>
      </dsp:nvSpPr>
      <dsp:spPr>
        <a:xfrm>
          <a:off x="720007" y="2535031"/>
          <a:ext cx="2218739" cy="844254"/>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3. </a:t>
          </a:r>
          <a:r>
            <a:rPr lang="en-IN" sz="2000" kern="1200" dirty="0" err="1"/>
            <a:t>app.module.ts</a:t>
          </a:r>
          <a:endParaRPr lang="en-IN" sz="2000" kern="1200" dirty="0"/>
        </a:p>
      </dsp:txBody>
      <dsp:txXfrm>
        <a:off x="744734" y="2559758"/>
        <a:ext cx="2169285" cy="794800"/>
      </dsp:txXfrm>
    </dsp:sp>
    <dsp:sp modelId="{C0562C97-1AC8-489D-AECB-CBA8ADB592E0}">
      <dsp:nvSpPr>
        <dsp:cNvPr id="0" name=""/>
        <dsp:cNvSpPr/>
      </dsp:nvSpPr>
      <dsp:spPr>
        <a:xfrm rot="5400000">
          <a:off x="1671079" y="3400391"/>
          <a:ext cx="316595" cy="3799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1715403" y="3432050"/>
        <a:ext cx="227948" cy="221617"/>
      </dsp:txXfrm>
    </dsp:sp>
    <dsp:sp modelId="{738490D2-5CF6-4CAE-A3A5-E48C01E466CE}">
      <dsp:nvSpPr>
        <dsp:cNvPr id="0" name=""/>
        <dsp:cNvSpPr/>
      </dsp:nvSpPr>
      <dsp:spPr>
        <a:xfrm>
          <a:off x="720007" y="3801412"/>
          <a:ext cx="2218739" cy="844254"/>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4. App-component</a:t>
          </a:r>
        </a:p>
      </dsp:txBody>
      <dsp:txXfrm>
        <a:off x="744734" y="3826139"/>
        <a:ext cx="2169285" cy="79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96B27-6A6C-4E3C-9F95-DE388C38849C}">
      <dsp:nvSpPr>
        <dsp:cNvPr id="0" name=""/>
        <dsp:cNvSpPr/>
      </dsp:nvSpPr>
      <dsp:spPr>
        <a:xfrm>
          <a:off x="3039808" y="1480930"/>
          <a:ext cx="1990388" cy="483398"/>
        </a:xfrm>
        <a:custGeom>
          <a:avLst/>
          <a:gdLst/>
          <a:ahLst/>
          <a:cxnLst/>
          <a:rect l="0" t="0" r="0" b="0"/>
          <a:pathLst>
            <a:path>
              <a:moveTo>
                <a:pt x="0" y="0"/>
              </a:moveTo>
              <a:lnTo>
                <a:pt x="0" y="365265"/>
              </a:lnTo>
              <a:lnTo>
                <a:pt x="1990388" y="365265"/>
              </a:lnTo>
              <a:lnTo>
                <a:pt x="1990388" y="4833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A4BE6-4C54-41B3-8A48-B0385E6D3331}">
      <dsp:nvSpPr>
        <dsp:cNvPr id="0" name=""/>
        <dsp:cNvSpPr/>
      </dsp:nvSpPr>
      <dsp:spPr>
        <a:xfrm>
          <a:off x="2219203" y="2553074"/>
          <a:ext cx="303775" cy="1536466"/>
        </a:xfrm>
        <a:custGeom>
          <a:avLst/>
          <a:gdLst/>
          <a:ahLst/>
          <a:cxnLst/>
          <a:rect l="0" t="0" r="0" b="0"/>
          <a:pathLst>
            <a:path>
              <a:moveTo>
                <a:pt x="0" y="0"/>
              </a:moveTo>
              <a:lnTo>
                <a:pt x="0" y="1536466"/>
              </a:lnTo>
              <a:lnTo>
                <a:pt x="303775" y="15364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8F94D1-9047-4B59-A3F4-F67A6A3BC1B9}">
      <dsp:nvSpPr>
        <dsp:cNvPr id="0" name=""/>
        <dsp:cNvSpPr/>
      </dsp:nvSpPr>
      <dsp:spPr>
        <a:xfrm>
          <a:off x="2219203" y="2553074"/>
          <a:ext cx="303775" cy="645195"/>
        </a:xfrm>
        <a:custGeom>
          <a:avLst/>
          <a:gdLst/>
          <a:ahLst/>
          <a:cxnLst/>
          <a:rect l="0" t="0" r="0" b="0"/>
          <a:pathLst>
            <a:path>
              <a:moveTo>
                <a:pt x="0" y="0"/>
              </a:moveTo>
              <a:lnTo>
                <a:pt x="0" y="645195"/>
              </a:lnTo>
              <a:lnTo>
                <a:pt x="303775" y="6451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DBF92-0D0C-4A55-9AF8-1CD2AFB80879}">
      <dsp:nvSpPr>
        <dsp:cNvPr id="0" name=""/>
        <dsp:cNvSpPr/>
      </dsp:nvSpPr>
      <dsp:spPr>
        <a:xfrm>
          <a:off x="2983580" y="1480930"/>
          <a:ext cx="91440" cy="509607"/>
        </a:xfrm>
        <a:custGeom>
          <a:avLst/>
          <a:gdLst/>
          <a:ahLst/>
          <a:cxnLst/>
          <a:rect l="0" t="0" r="0" b="0"/>
          <a:pathLst>
            <a:path>
              <a:moveTo>
                <a:pt x="56228" y="0"/>
              </a:moveTo>
              <a:lnTo>
                <a:pt x="56228" y="391474"/>
              </a:lnTo>
              <a:lnTo>
                <a:pt x="45720" y="391474"/>
              </a:lnTo>
              <a:lnTo>
                <a:pt x="45720" y="509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A61499-59EE-496A-A9DA-84AEC43255BB}">
      <dsp:nvSpPr>
        <dsp:cNvPr id="0" name=""/>
        <dsp:cNvSpPr/>
      </dsp:nvSpPr>
      <dsp:spPr>
        <a:xfrm>
          <a:off x="177639" y="2542847"/>
          <a:ext cx="293684" cy="2593994"/>
        </a:xfrm>
        <a:custGeom>
          <a:avLst/>
          <a:gdLst/>
          <a:ahLst/>
          <a:cxnLst/>
          <a:rect l="0" t="0" r="0" b="0"/>
          <a:pathLst>
            <a:path>
              <a:moveTo>
                <a:pt x="0" y="0"/>
              </a:moveTo>
              <a:lnTo>
                <a:pt x="0" y="2593994"/>
              </a:lnTo>
              <a:lnTo>
                <a:pt x="293684" y="25939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A58AF4-AB10-4F68-BB15-2E3A403AE9C9}">
      <dsp:nvSpPr>
        <dsp:cNvPr id="0" name=""/>
        <dsp:cNvSpPr/>
      </dsp:nvSpPr>
      <dsp:spPr>
        <a:xfrm>
          <a:off x="177639" y="2542847"/>
          <a:ext cx="253395" cy="1551036"/>
        </a:xfrm>
        <a:custGeom>
          <a:avLst/>
          <a:gdLst/>
          <a:ahLst/>
          <a:cxnLst/>
          <a:rect l="0" t="0" r="0" b="0"/>
          <a:pathLst>
            <a:path>
              <a:moveTo>
                <a:pt x="0" y="0"/>
              </a:moveTo>
              <a:lnTo>
                <a:pt x="0" y="1551036"/>
              </a:lnTo>
              <a:lnTo>
                <a:pt x="253395" y="1551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B6EC2E-176C-421A-9F22-D97A6DEEC43B}">
      <dsp:nvSpPr>
        <dsp:cNvPr id="0" name=""/>
        <dsp:cNvSpPr/>
      </dsp:nvSpPr>
      <dsp:spPr>
        <a:xfrm>
          <a:off x="177639" y="2542847"/>
          <a:ext cx="263318" cy="655422"/>
        </a:xfrm>
        <a:custGeom>
          <a:avLst/>
          <a:gdLst/>
          <a:ahLst/>
          <a:cxnLst/>
          <a:rect l="0" t="0" r="0" b="0"/>
          <a:pathLst>
            <a:path>
              <a:moveTo>
                <a:pt x="0" y="0"/>
              </a:moveTo>
              <a:lnTo>
                <a:pt x="0" y="655422"/>
              </a:lnTo>
              <a:lnTo>
                <a:pt x="263318" y="6554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09CC0E-123E-4067-807D-4FD9F1DEFC6C}">
      <dsp:nvSpPr>
        <dsp:cNvPr id="0" name=""/>
        <dsp:cNvSpPr/>
      </dsp:nvSpPr>
      <dsp:spPr>
        <a:xfrm>
          <a:off x="888199" y="1480930"/>
          <a:ext cx="2151608" cy="499380"/>
        </a:xfrm>
        <a:custGeom>
          <a:avLst/>
          <a:gdLst/>
          <a:ahLst/>
          <a:cxnLst/>
          <a:rect l="0" t="0" r="0" b="0"/>
          <a:pathLst>
            <a:path>
              <a:moveTo>
                <a:pt x="2151608" y="0"/>
              </a:moveTo>
              <a:lnTo>
                <a:pt x="2151608" y="381247"/>
              </a:lnTo>
              <a:lnTo>
                <a:pt x="0" y="381247"/>
              </a:lnTo>
              <a:lnTo>
                <a:pt x="0" y="499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37FFE-FAC6-4608-B38E-DFC2FBC1DBED}">
      <dsp:nvSpPr>
        <dsp:cNvPr id="0" name=""/>
        <dsp:cNvSpPr/>
      </dsp:nvSpPr>
      <dsp:spPr>
        <a:xfrm>
          <a:off x="641424" y="918394"/>
          <a:ext cx="4796768" cy="562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Directives</a:t>
          </a:r>
        </a:p>
      </dsp:txBody>
      <dsp:txXfrm>
        <a:off x="641424" y="918394"/>
        <a:ext cx="4796768" cy="562536"/>
      </dsp:txXfrm>
    </dsp:sp>
    <dsp:sp modelId="{12154340-6117-47F6-B4B7-CCE85EABC2FF}">
      <dsp:nvSpPr>
        <dsp:cNvPr id="0" name=""/>
        <dsp:cNvSpPr/>
      </dsp:nvSpPr>
      <dsp:spPr>
        <a:xfrm>
          <a:off x="0" y="1980310"/>
          <a:ext cx="1776399" cy="5625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Structural</a:t>
          </a:r>
        </a:p>
      </dsp:txBody>
      <dsp:txXfrm>
        <a:off x="0" y="1980310"/>
        <a:ext cx="1776399" cy="562536"/>
      </dsp:txXfrm>
    </dsp:sp>
    <dsp:sp modelId="{873E995F-0086-4692-8DB3-575DC88013BA}">
      <dsp:nvSpPr>
        <dsp:cNvPr id="0" name=""/>
        <dsp:cNvSpPr/>
      </dsp:nvSpPr>
      <dsp:spPr>
        <a:xfrm>
          <a:off x="440958" y="2917001"/>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ngIf</a:t>
          </a:r>
          <a:endParaRPr lang="en-IN" sz="1800" kern="1200" dirty="0"/>
        </a:p>
      </dsp:txBody>
      <dsp:txXfrm>
        <a:off x="440958" y="2917001"/>
        <a:ext cx="1125072" cy="562536"/>
      </dsp:txXfrm>
    </dsp:sp>
    <dsp:sp modelId="{FF3804A9-AFED-4107-ADB1-69A0810847A6}">
      <dsp:nvSpPr>
        <dsp:cNvPr id="0" name=""/>
        <dsp:cNvSpPr/>
      </dsp:nvSpPr>
      <dsp:spPr>
        <a:xfrm>
          <a:off x="431035" y="3812615"/>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ngFor</a:t>
          </a:r>
          <a:endParaRPr lang="en-IN" sz="1800" kern="1200" dirty="0"/>
        </a:p>
      </dsp:txBody>
      <dsp:txXfrm>
        <a:off x="431035" y="3812615"/>
        <a:ext cx="1125072" cy="562536"/>
      </dsp:txXfrm>
    </dsp:sp>
    <dsp:sp modelId="{ECDC1C00-FBB1-4B29-A33A-DE520C78D540}">
      <dsp:nvSpPr>
        <dsp:cNvPr id="0" name=""/>
        <dsp:cNvSpPr/>
      </dsp:nvSpPr>
      <dsp:spPr>
        <a:xfrm>
          <a:off x="471324" y="4855573"/>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ngSwitch</a:t>
          </a:r>
          <a:endParaRPr lang="en-IN" sz="1800" kern="1200" dirty="0"/>
        </a:p>
      </dsp:txBody>
      <dsp:txXfrm>
        <a:off x="471324" y="4855573"/>
        <a:ext cx="1125072" cy="562536"/>
      </dsp:txXfrm>
    </dsp:sp>
    <dsp:sp modelId="{9622C177-879A-40D1-ABC7-72C5B73D69AF}">
      <dsp:nvSpPr>
        <dsp:cNvPr id="0" name=""/>
        <dsp:cNvSpPr/>
      </dsp:nvSpPr>
      <dsp:spPr>
        <a:xfrm>
          <a:off x="2016678" y="1990537"/>
          <a:ext cx="2025242" cy="562536"/>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Attribute</a:t>
          </a:r>
        </a:p>
      </dsp:txBody>
      <dsp:txXfrm>
        <a:off x="2016678" y="1990537"/>
        <a:ext cx="2025242" cy="562536"/>
      </dsp:txXfrm>
    </dsp:sp>
    <dsp:sp modelId="{7D99B4F8-9AE7-4C5C-8A0F-85830629B5D1}">
      <dsp:nvSpPr>
        <dsp:cNvPr id="0" name=""/>
        <dsp:cNvSpPr/>
      </dsp:nvSpPr>
      <dsp:spPr>
        <a:xfrm>
          <a:off x="2522978" y="2917001"/>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ngClass</a:t>
          </a:r>
          <a:r>
            <a:rPr lang="en-IN" sz="1800" kern="1200" dirty="0"/>
            <a:t>]</a:t>
          </a:r>
        </a:p>
      </dsp:txBody>
      <dsp:txXfrm>
        <a:off x="2522978" y="2917001"/>
        <a:ext cx="1125072" cy="562536"/>
      </dsp:txXfrm>
    </dsp:sp>
    <dsp:sp modelId="{8291174D-0928-4D28-9BCA-0725705B9DA5}">
      <dsp:nvSpPr>
        <dsp:cNvPr id="0" name=""/>
        <dsp:cNvSpPr/>
      </dsp:nvSpPr>
      <dsp:spPr>
        <a:xfrm>
          <a:off x="2522978" y="3808272"/>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ngStyle</a:t>
          </a:r>
          <a:r>
            <a:rPr lang="en-IN" sz="1800" kern="1200" dirty="0"/>
            <a:t>]</a:t>
          </a:r>
        </a:p>
      </dsp:txBody>
      <dsp:txXfrm>
        <a:off x="2522978" y="3808272"/>
        <a:ext cx="1125072" cy="562536"/>
      </dsp:txXfrm>
    </dsp:sp>
    <dsp:sp modelId="{80A0AD2D-F4EA-4677-A493-B7C853FD16D4}">
      <dsp:nvSpPr>
        <dsp:cNvPr id="0" name=""/>
        <dsp:cNvSpPr/>
      </dsp:nvSpPr>
      <dsp:spPr>
        <a:xfrm>
          <a:off x="4231383" y="1964329"/>
          <a:ext cx="1597625" cy="562536"/>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Component</a:t>
          </a:r>
        </a:p>
      </dsp:txBody>
      <dsp:txXfrm>
        <a:off x="4231383" y="1964329"/>
        <a:ext cx="1597625" cy="562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96B27-6A6C-4E3C-9F95-DE388C38849C}">
      <dsp:nvSpPr>
        <dsp:cNvPr id="0" name=""/>
        <dsp:cNvSpPr/>
      </dsp:nvSpPr>
      <dsp:spPr>
        <a:xfrm>
          <a:off x="3039808" y="1480930"/>
          <a:ext cx="1990388" cy="483398"/>
        </a:xfrm>
        <a:custGeom>
          <a:avLst/>
          <a:gdLst/>
          <a:ahLst/>
          <a:cxnLst/>
          <a:rect l="0" t="0" r="0" b="0"/>
          <a:pathLst>
            <a:path>
              <a:moveTo>
                <a:pt x="0" y="0"/>
              </a:moveTo>
              <a:lnTo>
                <a:pt x="0" y="365265"/>
              </a:lnTo>
              <a:lnTo>
                <a:pt x="1990388" y="365265"/>
              </a:lnTo>
              <a:lnTo>
                <a:pt x="1990388" y="4833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A4BE6-4C54-41B3-8A48-B0385E6D3331}">
      <dsp:nvSpPr>
        <dsp:cNvPr id="0" name=""/>
        <dsp:cNvSpPr/>
      </dsp:nvSpPr>
      <dsp:spPr>
        <a:xfrm>
          <a:off x="2219203" y="2553074"/>
          <a:ext cx="303775" cy="1536466"/>
        </a:xfrm>
        <a:custGeom>
          <a:avLst/>
          <a:gdLst/>
          <a:ahLst/>
          <a:cxnLst/>
          <a:rect l="0" t="0" r="0" b="0"/>
          <a:pathLst>
            <a:path>
              <a:moveTo>
                <a:pt x="0" y="0"/>
              </a:moveTo>
              <a:lnTo>
                <a:pt x="0" y="1536466"/>
              </a:lnTo>
              <a:lnTo>
                <a:pt x="303775" y="15364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8F94D1-9047-4B59-A3F4-F67A6A3BC1B9}">
      <dsp:nvSpPr>
        <dsp:cNvPr id="0" name=""/>
        <dsp:cNvSpPr/>
      </dsp:nvSpPr>
      <dsp:spPr>
        <a:xfrm>
          <a:off x="2219203" y="2553074"/>
          <a:ext cx="303775" cy="645195"/>
        </a:xfrm>
        <a:custGeom>
          <a:avLst/>
          <a:gdLst/>
          <a:ahLst/>
          <a:cxnLst/>
          <a:rect l="0" t="0" r="0" b="0"/>
          <a:pathLst>
            <a:path>
              <a:moveTo>
                <a:pt x="0" y="0"/>
              </a:moveTo>
              <a:lnTo>
                <a:pt x="0" y="645195"/>
              </a:lnTo>
              <a:lnTo>
                <a:pt x="303775" y="6451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DBF92-0D0C-4A55-9AF8-1CD2AFB80879}">
      <dsp:nvSpPr>
        <dsp:cNvPr id="0" name=""/>
        <dsp:cNvSpPr/>
      </dsp:nvSpPr>
      <dsp:spPr>
        <a:xfrm>
          <a:off x="2983580" y="1480930"/>
          <a:ext cx="91440" cy="509607"/>
        </a:xfrm>
        <a:custGeom>
          <a:avLst/>
          <a:gdLst/>
          <a:ahLst/>
          <a:cxnLst/>
          <a:rect l="0" t="0" r="0" b="0"/>
          <a:pathLst>
            <a:path>
              <a:moveTo>
                <a:pt x="56228" y="0"/>
              </a:moveTo>
              <a:lnTo>
                <a:pt x="56228" y="391474"/>
              </a:lnTo>
              <a:lnTo>
                <a:pt x="45720" y="391474"/>
              </a:lnTo>
              <a:lnTo>
                <a:pt x="45720" y="509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A61499-59EE-496A-A9DA-84AEC43255BB}">
      <dsp:nvSpPr>
        <dsp:cNvPr id="0" name=""/>
        <dsp:cNvSpPr/>
      </dsp:nvSpPr>
      <dsp:spPr>
        <a:xfrm>
          <a:off x="177639" y="2542847"/>
          <a:ext cx="293684" cy="2593994"/>
        </a:xfrm>
        <a:custGeom>
          <a:avLst/>
          <a:gdLst/>
          <a:ahLst/>
          <a:cxnLst/>
          <a:rect l="0" t="0" r="0" b="0"/>
          <a:pathLst>
            <a:path>
              <a:moveTo>
                <a:pt x="0" y="0"/>
              </a:moveTo>
              <a:lnTo>
                <a:pt x="0" y="2593994"/>
              </a:lnTo>
              <a:lnTo>
                <a:pt x="293684" y="25939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A58AF4-AB10-4F68-BB15-2E3A403AE9C9}">
      <dsp:nvSpPr>
        <dsp:cNvPr id="0" name=""/>
        <dsp:cNvSpPr/>
      </dsp:nvSpPr>
      <dsp:spPr>
        <a:xfrm>
          <a:off x="177639" y="2542847"/>
          <a:ext cx="253395" cy="1551036"/>
        </a:xfrm>
        <a:custGeom>
          <a:avLst/>
          <a:gdLst/>
          <a:ahLst/>
          <a:cxnLst/>
          <a:rect l="0" t="0" r="0" b="0"/>
          <a:pathLst>
            <a:path>
              <a:moveTo>
                <a:pt x="0" y="0"/>
              </a:moveTo>
              <a:lnTo>
                <a:pt x="0" y="1551036"/>
              </a:lnTo>
              <a:lnTo>
                <a:pt x="253395" y="1551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B6EC2E-176C-421A-9F22-D97A6DEEC43B}">
      <dsp:nvSpPr>
        <dsp:cNvPr id="0" name=""/>
        <dsp:cNvSpPr/>
      </dsp:nvSpPr>
      <dsp:spPr>
        <a:xfrm>
          <a:off x="177639" y="2542847"/>
          <a:ext cx="263318" cy="655422"/>
        </a:xfrm>
        <a:custGeom>
          <a:avLst/>
          <a:gdLst/>
          <a:ahLst/>
          <a:cxnLst/>
          <a:rect l="0" t="0" r="0" b="0"/>
          <a:pathLst>
            <a:path>
              <a:moveTo>
                <a:pt x="0" y="0"/>
              </a:moveTo>
              <a:lnTo>
                <a:pt x="0" y="655422"/>
              </a:lnTo>
              <a:lnTo>
                <a:pt x="263318" y="6554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09CC0E-123E-4067-807D-4FD9F1DEFC6C}">
      <dsp:nvSpPr>
        <dsp:cNvPr id="0" name=""/>
        <dsp:cNvSpPr/>
      </dsp:nvSpPr>
      <dsp:spPr>
        <a:xfrm>
          <a:off x="888199" y="1480930"/>
          <a:ext cx="2151608" cy="499380"/>
        </a:xfrm>
        <a:custGeom>
          <a:avLst/>
          <a:gdLst/>
          <a:ahLst/>
          <a:cxnLst/>
          <a:rect l="0" t="0" r="0" b="0"/>
          <a:pathLst>
            <a:path>
              <a:moveTo>
                <a:pt x="2151608" y="0"/>
              </a:moveTo>
              <a:lnTo>
                <a:pt x="2151608" y="381247"/>
              </a:lnTo>
              <a:lnTo>
                <a:pt x="0" y="381247"/>
              </a:lnTo>
              <a:lnTo>
                <a:pt x="0" y="499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37FFE-FAC6-4608-B38E-DFC2FBC1DBED}">
      <dsp:nvSpPr>
        <dsp:cNvPr id="0" name=""/>
        <dsp:cNvSpPr/>
      </dsp:nvSpPr>
      <dsp:spPr>
        <a:xfrm>
          <a:off x="641424" y="918394"/>
          <a:ext cx="4796768" cy="562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Directives</a:t>
          </a:r>
        </a:p>
      </dsp:txBody>
      <dsp:txXfrm>
        <a:off x="641424" y="918394"/>
        <a:ext cx="4796768" cy="562536"/>
      </dsp:txXfrm>
    </dsp:sp>
    <dsp:sp modelId="{12154340-6117-47F6-B4B7-CCE85EABC2FF}">
      <dsp:nvSpPr>
        <dsp:cNvPr id="0" name=""/>
        <dsp:cNvSpPr/>
      </dsp:nvSpPr>
      <dsp:spPr>
        <a:xfrm>
          <a:off x="0" y="1980310"/>
          <a:ext cx="1776399" cy="5625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Structural</a:t>
          </a:r>
        </a:p>
      </dsp:txBody>
      <dsp:txXfrm>
        <a:off x="0" y="1980310"/>
        <a:ext cx="1776399" cy="562536"/>
      </dsp:txXfrm>
    </dsp:sp>
    <dsp:sp modelId="{873E995F-0086-4692-8DB3-575DC88013BA}">
      <dsp:nvSpPr>
        <dsp:cNvPr id="0" name=""/>
        <dsp:cNvSpPr/>
      </dsp:nvSpPr>
      <dsp:spPr>
        <a:xfrm>
          <a:off x="440958" y="2917001"/>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ngIf</a:t>
          </a:r>
          <a:endParaRPr lang="en-IN" sz="1800" kern="1200" dirty="0"/>
        </a:p>
      </dsp:txBody>
      <dsp:txXfrm>
        <a:off x="440958" y="2917001"/>
        <a:ext cx="1125072" cy="562536"/>
      </dsp:txXfrm>
    </dsp:sp>
    <dsp:sp modelId="{FF3804A9-AFED-4107-ADB1-69A0810847A6}">
      <dsp:nvSpPr>
        <dsp:cNvPr id="0" name=""/>
        <dsp:cNvSpPr/>
      </dsp:nvSpPr>
      <dsp:spPr>
        <a:xfrm>
          <a:off x="431035" y="3812615"/>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ngFor</a:t>
          </a:r>
          <a:endParaRPr lang="en-IN" sz="1800" kern="1200" dirty="0"/>
        </a:p>
      </dsp:txBody>
      <dsp:txXfrm>
        <a:off x="431035" y="3812615"/>
        <a:ext cx="1125072" cy="562536"/>
      </dsp:txXfrm>
    </dsp:sp>
    <dsp:sp modelId="{ECDC1C00-FBB1-4B29-A33A-DE520C78D540}">
      <dsp:nvSpPr>
        <dsp:cNvPr id="0" name=""/>
        <dsp:cNvSpPr/>
      </dsp:nvSpPr>
      <dsp:spPr>
        <a:xfrm>
          <a:off x="471324" y="4855573"/>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ngSwitch</a:t>
          </a:r>
          <a:endParaRPr lang="en-IN" sz="1800" kern="1200" dirty="0"/>
        </a:p>
      </dsp:txBody>
      <dsp:txXfrm>
        <a:off x="471324" y="4855573"/>
        <a:ext cx="1125072" cy="562536"/>
      </dsp:txXfrm>
    </dsp:sp>
    <dsp:sp modelId="{9622C177-879A-40D1-ABC7-72C5B73D69AF}">
      <dsp:nvSpPr>
        <dsp:cNvPr id="0" name=""/>
        <dsp:cNvSpPr/>
      </dsp:nvSpPr>
      <dsp:spPr>
        <a:xfrm>
          <a:off x="2016678" y="1990537"/>
          <a:ext cx="2025242" cy="562536"/>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Attribute</a:t>
          </a:r>
        </a:p>
      </dsp:txBody>
      <dsp:txXfrm>
        <a:off x="2016678" y="1990537"/>
        <a:ext cx="2025242" cy="562536"/>
      </dsp:txXfrm>
    </dsp:sp>
    <dsp:sp modelId="{7D99B4F8-9AE7-4C5C-8A0F-85830629B5D1}">
      <dsp:nvSpPr>
        <dsp:cNvPr id="0" name=""/>
        <dsp:cNvSpPr/>
      </dsp:nvSpPr>
      <dsp:spPr>
        <a:xfrm>
          <a:off x="2522978" y="2917001"/>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ngClass</a:t>
          </a:r>
          <a:r>
            <a:rPr lang="en-IN" sz="1800" kern="1200" dirty="0"/>
            <a:t>]</a:t>
          </a:r>
        </a:p>
      </dsp:txBody>
      <dsp:txXfrm>
        <a:off x="2522978" y="2917001"/>
        <a:ext cx="1125072" cy="562536"/>
      </dsp:txXfrm>
    </dsp:sp>
    <dsp:sp modelId="{8291174D-0928-4D28-9BCA-0725705B9DA5}">
      <dsp:nvSpPr>
        <dsp:cNvPr id="0" name=""/>
        <dsp:cNvSpPr/>
      </dsp:nvSpPr>
      <dsp:spPr>
        <a:xfrm>
          <a:off x="2522978" y="3808272"/>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ngStyle</a:t>
          </a:r>
          <a:r>
            <a:rPr lang="en-IN" sz="1800" kern="1200" dirty="0"/>
            <a:t>]</a:t>
          </a:r>
        </a:p>
      </dsp:txBody>
      <dsp:txXfrm>
        <a:off x="2522978" y="3808272"/>
        <a:ext cx="1125072" cy="562536"/>
      </dsp:txXfrm>
    </dsp:sp>
    <dsp:sp modelId="{80A0AD2D-F4EA-4677-A493-B7C853FD16D4}">
      <dsp:nvSpPr>
        <dsp:cNvPr id="0" name=""/>
        <dsp:cNvSpPr/>
      </dsp:nvSpPr>
      <dsp:spPr>
        <a:xfrm>
          <a:off x="4231383" y="1964329"/>
          <a:ext cx="1597625" cy="562536"/>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Component</a:t>
          </a:r>
        </a:p>
      </dsp:txBody>
      <dsp:txXfrm>
        <a:off x="4231383" y="1964329"/>
        <a:ext cx="1597625" cy="5625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96B27-6A6C-4E3C-9F95-DE388C38849C}">
      <dsp:nvSpPr>
        <dsp:cNvPr id="0" name=""/>
        <dsp:cNvSpPr/>
      </dsp:nvSpPr>
      <dsp:spPr>
        <a:xfrm>
          <a:off x="3039808" y="1480930"/>
          <a:ext cx="1990388" cy="483398"/>
        </a:xfrm>
        <a:custGeom>
          <a:avLst/>
          <a:gdLst/>
          <a:ahLst/>
          <a:cxnLst/>
          <a:rect l="0" t="0" r="0" b="0"/>
          <a:pathLst>
            <a:path>
              <a:moveTo>
                <a:pt x="0" y="0"/>
              </a:moveTo>
              <a:lnTo>
                <a:pt x="0" y="365265"/>
              </a:lnTo>
              <a:lnTo>
                <a:pt x="1990388" y="365265"/>
              </a:lnTo>
              <a:lnTo>
                <a:pt x="1990388" y="4833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A4BE6-4C54-41B3-8A48-B0385E6D3331}">
      <dsp:nvSpPr>
        <dsp:cNvPr id="0" name=""/>
        <dsp:cNvSpPr/>
      </dsp:nvSpPr>
      <dsp:spPr>
        <a:xfrm>
          <a:off x="2219203" y="2553074"/>
          <a:ext cx="303775" cy="1536466"/>
        </a:xfrm>
        <a:custGeom>
          <a:avLst/>
          <a:gdLst/>
          <a:ahLst/>
          <a:cxnLst/>
          <a:rect l="0" t="0" r="0" b="0"/>
          <a:pathLst>
            <a:path>
              <a:moveTo>
                <a:pt x="0" y="0"/>
              </a:moveTo>
              <a:lnTo>
                <a:pt x="0" y="1536466"/>
              </a:lnTo>
              <a:lnTo>
                <a:pt x="303775" y="15364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8F94D1-9047-4B59-A3F4-F67A6A3BC1B9}">
      <dsp:nvSpPr>
        <dsp:cNvPr id="0" name=""/>
        <dsp:cNvSpPr/>
      </dsp:nvSpPr>
      <dsp:spPr>
        <a:xfrm>
          <a:off x="2219203" y="2553074"/>
          <a:ext cx="303775" cy="645195"/>
        </a:xfrm>
        <a:custGeom>
          <a:avLst/>
          <a:gdLst/>
          <a:ahLst/>
          <a:cxnLst/>
          <a:rect l="0" t="0" r="0" b="0"/>
          <a:pathLst>
            <a:path>
              <a:moveTo>
                <a:pt x="0" y="0"/>
              </a:moveTo>
              <a:lnTo>
                <a:pt x="0" y="645195"/>
              </a:lnTo>
              <a:lnTo>
                <a:pt x="303775" y="6451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DBF92-0D0C-4A55-9AF8-1CD2AFB80879}">
      <dsp:nvSpPr>
        <dsp:cNvPr id="0" name=""/>
        <dsp:cNvSpPr/>
      </dsp:nvSpPr>
      <dsp:spPr>
        <a:xfrm>
          <a:off x="2983580" y="1480930"/>
          <a:ext cx="91440" cy="509607"/>
        </a:xfrm>
        <a:custGeom>
          <a:avLst/>
          <a:gdLst/>
          <a:ahLst/>
          <a:cxnLst/>
          <a:rect l="0" t="0" r="0" b="0"/>
          <a:pathLst>
            <a:path>
              <a:moveTo>
                <a:pt x="56228" y="0"/>
              </a:moveTo>
              <a:lnTo>
                <a:pt x="56228" y="391474"/>
              </a:lnTo>
              <a:lnTo>
                <a:pt x="45720" y="391474"/>
              </a:lnTo>
              <a:lnTo>
                <a:pt x="45720" y="509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A61499-59EE-496A-A9DA-84AEC43255BB}">
      <dsp:nvSpPr>
        <dsp:cNvPr id="0" name=""/>
        <dsp:cNvSpPr/>
      </dsp:nvSpPr>
      <dsp:spPr>
        <a:xfrm>
          <a:off x="177639" y="2542847"/>
          <a:ext cx="293684" cy="2593994"/>
        </a:xfrm>
        <a:custGeom>
          <a:avLst/>
          <a:gdLst/>
          <a:ahLst/>
          <a:cxnLst/>
          <a:rect l="0" t="0" r="0" b="0"/>
          <a:pathLst>
            <a:path>
              <a:moveTo>
                <a:pt x="0" y="0"/>
              </a:moveTo>
              <a:lnTo>
                <a:pt x="0" y="2593994"/>
              </a:lnTo>
              <a:lnTo>
                <a:pt x="293684" y="25939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A58AF4-AB10-4F68-BB15-2E3A403AE9C9}">
      <dsp:nvSpPr>
        <dsp:cNvPr id="0" name=""/>
        <dsp:cNvSpPr/>
      </dsp:nvSpPr>
      <dsp:spPr>
        <a:xfrm>
          <a:off x="177639" y="2542847"/>
          <a:ext cx="253395" cy="1551036"/>
        </a:xfrm>
        <a:custGeom>
          <a:avLst/>
          <a:gdLst/>
          <a:ahLst/>
          <a:cxnLst/>
          <a:rect l="0" t="0" r="0" b="0"/>
          <a:pathLst>
            <a:path>
              <a:moveTo>
                <a:pt x="0" y="0"/>
              </a:moveTo>
              <a:lnTo>
                <a:pt x="0" y="1551036"/>
              </a:lnTo>
              <a:lnTo>
                <a:pt x="253395" y="1551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B6EC2E-176C-421A-9F22-D97A6DEEC43B}">
      <dsp:nvSpPr>
        <dsp:cNvPr id="0" name=""/>
        <dsp:cNvSpPr/>
      </dsp:nvSpPr>
      <dsp:spPr>
        <a:xfrm>
          <a:off x="177639" y="2542847"/>
          <a:ext cx="263318" cy="655422"/>
        </a:xfrm>
        <a:custGeom>
          <a:avLst/>
          <a:gdLst/>
          <a:ahLst/>
          <a:cxnLst/>
          <a:rect l="0" t="0" r="0" b="0"/>
          <a:pathLst>
            <a:path>
              <a:moveTo>
                <a:pt x="0" y="0"/>
              </a:moveTo>
              <a:lnTo>
                <a:pt x="0" y="655422"/>
              </a:lnTo>
              <a:lnTo>
                <a:pt x="263318" y="6554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09CC0E-123E-4067-807D-4FD9F1DEFC6C}">
      <dsp:nvSpPr>
        <dsp:cNvPr id="0" name=""/>
        <dsp:cNvSpPr/>
      </dsp:nvSpPr>
      <dsp:spPr>
        <a:xfrm>
          <a:off x="888199" y="1480930"/>
          <a:ext cx="2151608" cy="499380"/>
        </a:xfrm>
        <a:custGeom>
          <a:avLst/>
          <a:gdLst/>
          <a:ahLst/>
          <a:cxnLst/>
          <a:rect l="0" t="0" r="0" b="0"/>
          <a:pathLst>
            <a:path>
              <a:moveTo>
                <a:pt x="2151608" y="0"/>
              </a:moveTo>
              <a:lnTo>
                <a:pt x="2151608" y="381247"/>
              </a:lnTo>
              <a:lnTo>
                <a:pt x="0" y="381247"/>
              </a:lnTo>
              <a:lnTo>
                <a:pt x="0" y="499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37FFE-FAC6-4608-B38E-DFC2FBC1DBED}">
      <dsp:nvSpPr>
        <dsp:cNvPr id="0" name=""/>
        <dsp:cNvSpPr/>
      </dsp:nvSpPr>
      <dsp:spPr>
        <a:xfrm>
          <a:off x="641424" y="918394"/>
          <a:ext cx="4796768" cy="562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Directives</a:t>
          </a:r>
        </a:p>
      </dsp:txBody>
      <dsp:txXfrm>
        <a:off x="641424" y="918394"/>
        <a:ext cx="4796768" cy="562536"/>
      </dsp:txXfrm>
    </dsp:sp>
    <dsp:sp modelId="{12154340-6117-47F6-B4B7-CCE85EABC2FF}">
      <dsp:nvSpPr>
        <dsp:cNvPr id="0" name=""/>
        <dsp:cNvSpPr/>
      </dsp:nvSpPr>
      <dsp:spPr>
        <a:xfrm>
          <a:off x="0" y="1980310"/>
          <a:ext cx="1776399" cy="5625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Structural</a:t>
          </a:r>
        </a:p>
      </dsp:txBody>
      <dsp:txXfrm>
        <a:off x="0" y="1980310"/>
        <a:ext cx="1776399" cy="562536"/>
      </dsp:txXfrm>
    </dsp:sp>
    <dsp:sp modelId="{873E995F-0086-4692-8DB3-575DC88013BA}">
      <dsp:nvSpPr>
        <dsp:cNvPr id="0" name=""/>
        <dsp:cNvSpPr/>
      </dsp:nvSpPr>
      <dsp:spPr>
        <a:xfrm>
          <a:off x="440958" y="2917001"/>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ngIf</a:t>
          </a:r>
          <a:endParaRPr lang="en-IN" sz="1800" kern="1200" dirty="0"/>
        </a:p>
      </dsp:txBody>
      <dsp:txXfrm>
        <a:off x="440958" y="2917001"/>
        <a:ext cx="1125072" cy="562536"/>
      </dsp:txXfrm>
    </dsp:sp>
    <dsp:sp modelId="{FF3804A9-AFED-4107-ADB1-69A0810847A6}">
      <dsp:nvSpPr>
        <dsp:cNvPr id="0" name=""/>
        <dsp:cNvSpPr/>
      </dsp:nvSpPr>
      <dsp:spPr>
        <a:xfrm>
          <a:off x="431035" y="3812615"/>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ngFor</a:t>
          </a:r>
          <a:endParaRPr lang="en-IN" sz="1800" kern="1200" dirty="0"/>
        </a:p>
      </dsp:txBody>
      <dsp:txXfrm>
        <a:off x="431035" y="3812615"/>
        <a:ext cx="1125072" cy="562536"/>
      </dsp:txXfrm>
    </dsp:sp>
    <dsp:sp modelId="{ECDC1C00-FBB1-4B29-A33A-DE520C78D540}">
      <dsp:nvSpPr>
        <dsp:cNvPr id="0" name=""/>
        <dsp:cNvSpPr/>
      </dsp:nvSpPr>
      <dsp:spPr>
        <a:xfrm>
          <a:off x="471324" y="4855573"/>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ngSwitch</a:t>
          </a:r>
          <a:endParaRPr lang="en-IN" sz="1800" kern="1200" dirty="0"/>
        </a:p>
      </dsp:txBody>
      <dsp:txXfrm>
        <a:off x="471324" y="4855573"/>
        <a:ext cx="1125072" cy="562536"/>
      </dsp:txXfrm>
    </dsp:sp>
    <dsp:sp modelId="{9622C177-879A-40D1-ABC7-72C5B73D69AF}">
      <dsp:nvSpPr>
        <dsp:cNvPr id="0" name=""/>
        <dsp:cNvSpPr/>
      </dsp:nvSpPr>
      <dsp:spPr>
        <a:xfrm>
          <a:off x="2016678" y="1990537"/>
          <a:ext cx="2025242" cy="562536"/>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Attribute</a:t>
          </a:r>
        </a:p>
      </dsp:txBody>
      <dsp:txXfrm>
        <a:off x="2016678" y="1990537"/>
        <a:ext cx="2025242" cy="562536"/>
      </dsp:txXfrm>
    </dsp:sp>
    <dsp:sp modelId="{7D99B4F8-9AE7-4C5C-8A0F-85830629B5D1}">
      <dsp:nvSpPr>
        <dsp:cNvPr id="0" name=""/>
        <dsp:cNvSpPr/>
      </dsp:nvSpPr>
      <dsp:spPr>
        <a:xfrm>
          <a:off x="2522978" y="2917001"/>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ngClass</a:t>
          </a:r>
          <a:r>
            <a:rPr lang="en-IN" sz="1800" kern="1200" dirty="0"/>
            <a:t>]</a:t>
          </a:r>
        </a:p>
      </dsp:txBody>
      <dsp:txXfrm>
        <a:off x="2522978" y="2917001"/>
        <a:ext cx="1125072" cy="562536"/>
      </dsp:txXfrm>
    </dsp:sp>
    <dsp:sp modelId="{8291174D-0928-4D28-9BCA-0725705B9DA5}">
      <dsp:nvSpPr>
        <dsp:cNvPr id="0" name=""/>
        <dsp:cNvSpPr/>
      </dsp:nvSpPr>
      <dsp:spPr>
        <a:xfrm>
          <a:off x="2522978" y="3808272"/>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ngStyle</a:t>
          </a:r>
          <a:r>
            <a:rPr lang="en-IN" sz="1800" kern="1200" dirty="0"/>
            <a:t>]</a:t>
          </a:r>
        </a:p>
      </dsp:txBody>
      <dsp:txXfrm>
        <a:off x="2522978" y="3808272"/>
        <a:ext cx="1125072" cy="562536"/>
      </dsp:txXfrm>
    </dsp:sp>
    <dsp:sp modelId="{80A0AD2D-F4EA-4677-A493-B7C853FD16D4}">
      <dsp:nvSpPr>
        <dsp:cNvPr id="0" name=""/>
        <dsp:cNvSpPr/>
      </dsp:nvSpPr>
      <dsp:spPr>
        <a:xfrm>
          <a:off x="4231383" y="1964329"/>
          <a:ext cx="1597625" cy="562536"/>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Component</a:t>
          </a:r>
        </a:p>
      </dsp:txBody>
      <dsp:txXfrm>
        <a:off x="4231383" y="1964329"/>
        <a:ext cx="1597625" cy="5625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96B27-6A6C-4E3C-9F95-DE388C38849C}">
      <dsp:nvSpPr>
        <dsp:cNvPr id="0" name=""/>
        <dsp:cNvSpPr/>
      </dsp:nvSpPr>
      <dsp:spPr>
        <a:xfrm>
          <a:off x="3039808" y="1480930"/>
          <a:ext cx="1990388" cy="483398"/>
        </a:xfrm>
        <a:custGeom>
          <a:avLst/>
          <a:gdLst/>
          <a:ahLst/>
          <a:cxnLst/>
          <a:rect l="0" t="0" r="0" b="0"/>
          <a:pathLst>
            <a:path>
              <a:moveTo>
                <a:pt x="0" y="0"/>
              </a:moveTo>
              <a:lnTo>
                <a:pt x="0" y="365265"/>
              </a:lnTo>
              <a:lnTo>
                <a:pt x="1990388" y="365265"/>
              </a:lnTo>
              <a:lnTo>
                <a:pt x="1990388" y="4833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A4BE6-4C54-41B3-8A48-B0385E6D3331}">
      <dsp:nvSpPr>
        <dsp:cNvPr id="0" name=""/>
        <dsp:cNvSpPr/>
      </dsp:nvSpPr>
      <dsp:spPr>
        <a:xfrm>
          <a:off x="2219203" y="2553074"/>
          <a:ext cx="303775" cy="1536466"/>
        </a:xfrm>
        <a:custGeom>
          <a:avLst/>
          <a:gdLst/>
          <a:ahLst/>
          <a:cxnLst/>
          <a:rect l="0" t="0" r="0" b="0"/>
          <a:pathLst>
            <a:path>
              <a:moveTo>
                <a:pt x="0" y="0"/>
              </a:moveTo>
              <a:lnTo>
                <a:pt x="0" y="1536466"/>
              </a:lnTo>
              <a:lnTo>
                <a:pt x="303775" y="15364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8F94D1-9047-4B59-A3F4-F67A6A3BC1B9}">
      <dsp:nvSpPr>
        <dsp:cNvPr id="0" name=""/>
        <dsp:cNvSpPr/>
      </dsp:nvSpPr>
      <dsp:spPr>
        <a:xfrm>
          <a:off x="2219203" y="2553074"/>
          <a:ext cx="303775" cy="645195"/>
        </a:xfrm>
        <a:custGeom>
          <a:avLst/>
          <a:gdLst/>
          <a:ahLst/>
          <a:cxnLst/>
          <a:rect l="0" t="0" r="0" b="0"/>
          <a:pathLst>
            <a:path>
              <a:moveTo>
                <a:pt x="0" y="0"/>
              </a:moveTo>
              <a:lnTo>
                <a:pt x="0" y="645195"/>
              </a:lnTo>
              <a:lnTo>
                <a:pt x="303775" y="6451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DBF92-0D0C-4A55-9AF8-1CD2AFB80879}">
      <dsp:nvSpPr>
        <dsp:cNvPr id="0" name=""/>
        <dsp:cNvSpPr/>
      </dsp:nvSpPr>
      <dsp:spPr>
        <a:xfrm>
          <a:off x="2983580" y="1480930"/>
          <a:ext cx="91440" cy="509607"/>
        </a:xfrm>
        <a:custGeom>
          <a:avLst/>
          <a:gdLst/>
          <a:ahLst/>
          <a:cxnLst/>
          <a:rect l="0" t="0" r="0" b="0"/>
          <a:pathLst>
            <a:path>
              <a:moveTo>
                <a:pt x="56228" y="0"/>
              </a:moveTo>
              <a:lnTo>
                <a:pt x="56228" y="391474"/>
              </a:lnTo>
              <a:lnTo>
                <a:pt x="45720" y="391474"/>
              </a:lnTo>
              <a:lnTo>
                <a:pt x="45720" y="509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A61499-59EE-496A-A9DA-84AEC43255BB}">
      <dsp:nvSpPr>
        <dsp:cNvPr id="0" name=""/>
        <dsp:cNvSpPr/>
      </dsp:nvSpPr>
      <dsp:spPr>
        <a:xfrm>
          <a:off x="177639" y="2542847"/>
          <a:ext cx="293684" cy="2593994"/>
        </a:xfrm>
        <a:custGeom>
          <a:avLst/>
          <a:gdLst/>
          <a:ahLst/>
          <a:cxnLst/>
          <a:rect l="0" t="0" r="0" b="0"/>
          <a:pathLst>
            <a:path>
              <a:moveTo>
                <a:pt x="0" y="0"/>
              </a:moveTo>
              <a:lnTo>
                <a:pt x="0" y="2593994"/>
              </a:lnTo>
              <a:lnTo>
                <a:pt x="293684" y="25939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A58AF4-AB10-4F68-BB15-2E3A403AE9C9}">
      <dsp:nvSpPr>
        <dsp:cNvPr id="0" name=""/>
        <dsp:cNvSpPr/>
      </dsp:nvSpPr>
      <dsp:spPr>
        <a:xfrm>
          <a:off x="177639" y="2542847"/>
          <a:ext cx="253395" cy="1551036"/>
        </a:xfrm>
        <a:custGeom>
          <a:avLst/>
          <a:gdLst/>
          <a:ahLst/>
          <a:cxnLst/>
          <a:rect l="0" t="0" r="0" b="0"/>
          <a:pathLst>
            <a:path>
              <a:moveTo>
                <a:pt x="0" y="0"/>
              </a:moveTo>
              <a:lnTo>
                <a:pt x="0" y="1551036"/>
              </a:lnTo>
              <a:lnTo>
                <a:pt x="253395" y="1551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B6EC2E-176C-421A-9F22-D97A6DEEC43B}">
      <dsp:nvSpPr>
        <dsp:cNvPr id="0" name=""/>
        <dsp:cNvSpPr/>
      </dsp:nvSpPr>
      <dsp:spPr>
        <a:xfrm>
          <a:off x="177639" y="2542847"/>
          <a:ext cx="263318" cy="655422"/>
        </a:xfrm>
        <a:custGeom>
          <a:avLst/>
          <a:gdLst/>
          <a:ahLst/>
          <a:cxnLst/>
          <a:rect l="0" t="0" r="0" b="0"/>
          <a:pathLst>
            <a:path>
              <a:moveTo>
                <a:pt x="0" y="0"/>
              </a:moveTo>
              <a:lnTo>
                <a:pt x="0" y="655422"/>
              </a:lnTo>
              <a:lnTo>
                <a:pt x="263318" y="6554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09CC0E-123E-4067-807D-4FD9F1DEFC6C}">
      <dsp:nvSpPr>
        <dsp:cNvPr id="0" name=""/>
        <dsp:cNvSpPr/>
      </dsp:nvSpPr>
      <dsp:spPr>
        <a:xfrm>
          <a:off x="888199" y="1480930"/>
          <a:ext cx="2151608" cy="499380"/>
        </a:xfrm>
        <a:custGeom>
          <a:avLst/>
          <a:gdLst/>
          <a:ahLst/>
          <a:cxnLst/>
          <a:rect l="0" t="0" r="0" b="0"/>
          <a:pathLst>
            <a:path>
              <a:moveTo>
                <a:pt x="2151608" y="0"/>
              </a:moveTo>
              <a:lnTo>
                <a:pt x="2151608" y="381247"/>
              </a:lnTo>
              <a:lnTo>
                <a:pt x="0" y="381247"/>
              </a:lnTo>
              <a:lnTo>
                <a:pt x="0" y="499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37FFE-FAC6-4608-B38E-DFC2FBC1DBED}">
      <dsp:nvSpPr>
        <dsp:cNvPr id="0" name=""/>
        <dsp:cNvSpPr/>
      </dsp:nvSpPr>
      <dsp:spPr>
        <a:xfrm>
          <a:off x="641424" y="918394"/>
          <a:ext cx="4796768" cy="562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Directives</a:t>
          </a:r>
        </a:p>
      </dsp:txBody>
      <dsp:txXfrm>
        <a:off x="641424" y="918394"/>
        <a:ext cx="4796768" cy="562536"/>
      </dsp:txXfrm>
    </dsp:sp>
    <dsp:sp modelId="{12154340-6117-47F6-B4B7-CCE85EABC2FF}">
      <dsp:nvSpPr>
        <dsp:cNvPr id="0" name=""/>
        <dsp:cNvSpPr/>
      </dsp:nvSpPr>
      <dsp:spPr>
        <a:xfrm>
          <a:off x="0" y="1980310"/>
          <a:ext cx="1776399" cy="5625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Structural</a:t>
          </a:r>
        </a:p>
      </dsp:txBody>
      <dsp:txXfrm>
        <a:off x="0" y="1980310"/>
        <a:ext cx="1776399" cy="562536"/>
      </dsp:txXfrm>
    </dsp:sp>
    <dsp:sp modelId="{873E995F-0086-4692-8DB3-575DC88013BA}">
      <dsp:nvSpPr>
        <dsp:cNvPr id="0" name=""/>
        <dsp:cNvSpPr/>
      </dsp:nvSpPr>
      <dsp:spPr>
        <a:xfrm>
          <a:off x="440958" y="2917001"/>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ngIf</a:t>
          </a:r>
          <a:endParaRPr lang="en-IN" sz="1800" kern="1200" dirty="0"/>
        </a:p>
      </dsp:txBody>
      <dsp:txXfrm>
        <a:off x="440958" y="2917001"/>
        <a:ext cx="1125072" cy="562536"/>
      </dsp:txXfrm>
    </dsp:sp>
    <dsp:sp modelId="{FF3804A9-AFED-4107-ADB1-69A0810847A6}">
      <dsp:nvSpPr>
        <dsp:cNvPr id="0" name=""/>
        <dsp:cNvSpPr/>
      </dsp:nvSpPr>
      <dsp:spPr>
        <a:xfrm>
          <a:off x="431035" y="3812615"/>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ngFor</a:t>
          </a:r>
          <a:endParaRPr lang="en-IN" sz="1800" kern="1200" dirty="0"/>
        </a:p>
      </dsp:txBody>
      <dsp:txXfrm>
        <a:off x="431035" y="3812615"/>
        <a:ext cx="1125072" cy="562536"/>
      </dsp:txXfrm>
    </dsp:sp>
    <dsp:sp modelId="{ECDC1C00-FBB1-4B29-A33A-DE520C78D540}">
      <dsp:nvSpPr>
        <dsp:cNvPr id="0" name=""/>
        <dsp:cNvSpPr/>
      </dsp:nvSpPr>
      <dsp:spPr>
        <a:xfrm>
          <a:off x="471324" y="4855573"/>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ngSwitch</a:t>
          </a:r>
          <a:endParaRPr lang="en-IN" sz="1800" kern="1200" dirty="0"/>
        </a:p>
      </dsp:txBody>
      <dsp:txXfrm>
        <a:off x="471324" y="4855573"/>
        <a:ext cx="1125072" cy="562536"/>
      </dsp:txXfrm>
    </dsp:sp>
    <dsp:sp modelId="{9622C177-879A-40D1-ABC7-72C5B73D69AF}">
      <dsp:nvSpPr>
        <dsp:cNvPr id="0" name=""/>
        <dsp:cNvSpPr/>
      </dsp:nvSpPr>
      <dsp:spPr>
        <a:xfrm>
          <a:off x="2016678" y="1990537"/>
          <a:ext cx="2025242" cy="562536"/>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Attribute</a:t>
          </a:r>
        </a:p>
      </dsp:txBody>
      <dsp:txXfrm>
        <a:off x="2016678" y="1990537"/>
        <a:ext cx="2025242" cy="562536"/>
      </dsp:txXfrm>
    </dsp:sp>
    <dsp:sp modelId="{7D99B4F8-9AE7-4C5C-8A0F-85830629B5D1}">
      <dsp:nvSpPr>
        <dsp:cNvPr id="0" name=""/>
        <dsp:cNvSpPr/>
      </dsp:nvSpPr>
      <dsp:spPr>
        <a:xfrm>
          <a:off x="2522978" y="2917001"/>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ngClass</a:t>
          </a:r>
          <a:r>
            <a:rPr lang="en-IN" sz="1800" kern="1200" dirty="0"/>
            <a:t>]</a:t>
          </a:r>
        </a:p>
      </dsp:txBody>
      <dsp:txXfrm>
        <a:off x="2522978" y="2917001"/>
        <a:ext cx="1125072" cy="562536"/>
      </dsp:txXfrm>
    </dsp:sp>
    <dsp:sp modelId="{8291174D-0928-4D28-9BCA-0725705B9DA5}">
      <dsp:nvSpPr>
        <dsp:cNvPr id="0" name=""/>
        <dsp:cNvSpPr/>
      </dsp:nvSpPr>
      <dsp:spPr>
        <a:xfrm>
          <a:off x="2522978" y="3808272"/>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ngStyle</a:t>
          </a:r>
          <a:r>
            <a:rPr lang="en-IN" sz="1800" kern="1200" dirty="0"/>
            <a:t>]</a:t>
          </a:r>
        </a:p>
      </dsp:txBody>
      <dsp:txXfrm>
        <a:off x="2522978" y="3808272"/>
        <a:ext cx="1125072" cy="562536"/>
      </dsp:txXfrm>
    </dsp:sp>
    <dsp:sp modelId="{80A0AD2D-F4EA-4677-A493-B7C853FD16D4}">
      <dsp:nvSpPr>
        <dsp:cNvPr id="0" name=""/>
        <dsp:cNvSpPr/>
      </dsp:nvSpPr>
      <dsp:spPr>
        <a:xfrm>
          <a:off x="4231383" y="1964329"/>
          <a:ext cx="1597625" cy="562536"/>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Component</a:t>
          </a:r>
        </a:p>
      </dsp:txBody>
      <dsp:txXfrm>
        <a:off x="4231383" y="1964329"/>
        <a:ext cx="1597625" cy="5625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96B27-6A6C-4E3C-9F95-DE388C38849C}">
      <dsp:nvSpPr>
        <dsp:cNvPr id="0" name=""/>
        <dsp:cNvSpPr/>
      </dsp:nvSpPr>
      <dsp:spPr>
        <a:xfrm>
          <a:off x="3039808" y="1480930"/>
          <a:ext cx="1990388" cy="483398"/>
        </a:xfrm>
        <a:custGeom>
          <a:avLst/>
          <a:gdLst/>
          <a:ahLst/>
          <a:cxnLst/>
          <a:rect l="0" t="0" r="0" b="0"/>
          <a:pathLst>
            <a:path>
              <a:moveTo>
                <a:pt x="0" y="0"/>
              </a:moveTo>
              <a:lnTo>
                <a:pt x="0" y="365265"/>
              </a:lnTo>
              <a:lnTo>
                <a:pt x="1990388" y="365265"/>
              </a:lnTo>
              <a:lnTo>
                <a:pt x="1990388" y="4833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A4BE6-4C54-41B3-8A48-B0385E6D3331}">
      <dsp:nvSpPr>
        <dsp:cNvPr id="0" name=""/>
        <dsp:cNvSpPr/>
      </dsp:nvSpPr>
      <dsp:spPr>
        <a:xfrm>
          <a:off x="2219203" y="2553074"/>
          <a:ext cx="303775" cy="1536466"/>
        </a:xfrm>
        <a:custGeom>
          <a:avLst/>
          <a:gdLst/>
          <a:ahLst/>
          <a:cxnLst/>
          <a:rect l="0" t="0" r="0" b="0"/>
          <a:pathLst>
            <a:path>
              <a:moveTo>
                <a:pt x="0" y="0"/>
              </a:moveTo>
              <a:lnTo>
                <a:pt x="0" y="1536466"/>
              </a:lnTo>
              <a:lnTo>
                <a:pt x="303775" y="15364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8F94D1-9047-4B59-A3F4-F67A6A3BC1B9}">
      <dsp:nvSpPr>
        <dsp:cNvPr id="0" name=""/>
        <dsp:cNvSpPr/>
      </dsp:nvSpPr>
      <dsp:spPr>
        <a:xfrm>
          <a:off x="2219203" y="2553074"/>
          <a:ext cx="303775" cy="645195"/>
        </a:xfrm>
        <a:custGeom>
          <a:avLst/>
          <a:gdLst/>
          <a:ahLst/>
          <a:cxnLst/>
          <a:rect l="0" t="0" r="0" b="0"/>
          <a:pathLst>
            <a:path>
              <a:moveTo>
                <a:pt x="0" y="0"/>
              </a:moveTo>
              <a:lnTo>
                <a:pt x="0" y="645195"/>
              </a:lnTo>
              <a:lnTo>
                <a:pt x="303775" y="6451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DBF92-0D0C-4A55-9AF8-1CD2AFB80879}">
      <dsp:nvSpPr>
        <dsp:cNvPr id="0" name=""/>
        <dsp:cNvSpPr/>
      </dsp:nvSpPr>
      <dsp:spPr>
        <a:xfrm>
          <a:off x="2983580" y="1480930"/>
          <a:ext cx="91440" cy="509607"/>
        </a:xfrm>
        <a:custGeom>
          <a:avLst/>
          <a:gdLst/>
          <a:ahLst/>
          <a:cxnLst/>
          <a:rect l="0" t="0" r="0" b="0"/>
          <a:pathLst>
            <a:path>
              <a:moveTo>
                <a:pt x="56228" y="0"/>
              </a:moveTo>
              <a:lnTo>
                <a:pt x="56228" y="391474"/>
              </a:lnTo>
              <a:lnTo>
                <a:pt x="45720" y="391474"/>
              </a:lnTo>
              <a:lnTo>
                <a:pt x="45720" y="509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A61499-59EE-496A-A9DA-84AEC43255BB}">
      <dsp:nvSpPr>
        <dsp:cNvPr id="0" name=""/>
        <dsp:cNvSpPr/>
      </dsp:nvSpPr>
      <dsp:spPr>
        <a:xfrm>
          <a:off x="177639" y="2542847"/>
          <a:ext cx="293684" cy="2593994"/>
        </a:xfrm>
        <a:custGeom>
          <a:avLst/>
          <a:gdLst/>
          <a:ahLst/>
          <a:cxnLst/>
          <a:rect l="0" t="0" r="0" b="0"/>
          <a:pathLst>
            <a:path>
              <a:moveTo>
                <a:pt x="0" y="0"/>
              </a:moveTo>
              <a:lnTo>
                <a:pt x="0" y="2593994"/>
              </a:lnTo>
              <a:lnTo>
                <a:pt x="293684" y="25939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A58AF4-AB10-4F68-BB15-2E3A403AE9C9}">
      <dsp:nvSpPr>
        <dsp:cNvPr id="0" name=""/>
        <dsp:cNvSpPr/>
      </dsp:nvSpPr>
      <dsp:spPr>
        <a:xfrm>
          <a:off x="177639" y="2542847"/>
          <a:ext cx="253395" cy="1551036"/>
        </a:xfrm>
        <a:custGeom>
          <a:avLst/>
          <a:gdLst/>
          <a:ahLst/>
          <a:cxnLst/>
          <a:rect l="0" t="0" r="0" b="0"/>
          <a:pathLst>
            <a:path>
              <a:moveTo>
                <a:pt x="0" y="0"/>
              </a:moveTo>
              <a:lnTo>
                <a:pt x="0" y="1551036"/>
              </a:lnTo>
              <a:lnTo>
                <a:pt x="253395" y="1551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B6EC2E-176C-421A-9F22-D97A6DEEC43B}">
      <dsp:nvSpPr>
        <dsp:cNvPr id="0" name=""/>
        <dsp:cNvSpPr/>
      </dsp:nvSpPr>
      <dsp:spPr>
        <a:xfrm>
          <a:off x="177639" y="2542847"/>
          <a:ext cx="263318" cy="655422"/>
        </a:xfrm>
        <a:custGeom>
          <a:avLst/>
          <a:gdLst/>
          <a:ahLst/>
          <a:cxnLst/>
          <a:rect l="0" t="0" r="0" b="0"/>
          <a:pathLst>
            <a:path>
              <a:moveTo>
                <a:pt x="0" y="0"/>
              </a:moveTo>
              <a:lnTo>
                <a:pt x="0" y="655422"/>
              </a:lnTo>
              <a:lnTo>
                <a:pt x="263318" y="6554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09CC0E-123E-4067-807D-4FD9F1DEFC6C}">
      <dsp:nvSpPr>
        <dsp:cNvPr id="0" name=""/>
        <dsp:cNvSpPr/>
      </dsp:nvSpPr>
      <dsp:spPr>
        <a:xfrm>
          <a:off x="888199" y="1480930"/>
          <a:ext cx="2151608" cy="499380"/>
        </a:xfrm>
        <a:custGeom>
          <a:avLst/>
          <a:gdLst/>
          <a:ahLst/>
          <a:cxnLst/>
          <a:rect l="0" t="0" r="0" b="0"/>
          <a:pathLst>
            <a:path>
              <a:moveTo>
                <a:pt x="2151608" y="0"/>
              </a:moveTo>
              <a:lnTo>
                <a:pt x="2151608" y="381247"/>
              </a:lnTo>
              <a:lnTo>
                <a:pt x="0" y="381247"/>
              </a:lnTo>
              <a:lnTo>
                <a:pt x="0" y="499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37FFE-FAC6-4608-B38E-DFC2FBC1DBED}">
      <dsp:nvSpPr>
        <dsp:cNvPr id="0" name=""/>
        <dsp:cNvSpPr/>
      </dsp:nvSpPr>
      <dsp:spPr>
        <a:xfrm>
          <a:off x="641424" y="918394"/>
          <a:ext cx="4796768" cy="562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Directives</a:t>
          </a:r>
        </a:p>
      </dsp:txBody>
      <dsp:txXfrm>
        <a:off x="641424" y="918394"/>
        <a:ext cx="4796768" cy="562536"/>
      </dsp:txXfrm>
    </dsp:sp>
    <dsp:sp modelId="{12154340-6117-47F6-B4B7-CCE85EABC2FF}">
      <dsp:nvSpPr>
        <dsp:cNvPr id="0" name=""/>
        <dsp:cNvSpPr/>
      </dsp:nvSpPr>
      <dsp:spPr>
        <a:xfrm>
          <a:off x="0" y="1980310"/>
          <a:ext cx="1776399" cy="5625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Structural</a:t>
          </a:r>
        </a:p>
      </dsp:txBody>
      <dsp:txXfrm>
        <a:off x="0" y="1980310"/>
        <a:ext cx="1776399" cy="562536"/>
      </dsp:txXfrm>
    </dsp:sp>
    <dsp:sp modelId="{873E995F-0086-4692-8DB3-575DC88013BA}">
      <dsp:nvSpPr>
        <dsp:cNvPr id="0" name=""/>
        <dsp:cNvSpPr/>
      </dsp:nvSpPr>
      <dsp:spPr>
        <a:xfrm>
          <a:off x="440958" y="2917001"/>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ngIf</a:t>
          </a:r>
          <a:endParaRPr lang="en-IN" sz="1800" kern="1200" dirty="0"/>
        </a:p>
      </dsp:txBody>
      <dsp:txXfrm>
        <a:off x="440958" y="2917001"/>
        <a:ext cx="1125072" cy="562536"/>
      </dsp:txXfrm>
    </dsp:sp>
    <dsp:sp modelId="{FF3804A9-AFED-4107-ADB1-69A0810847A6}">
      <dsp:nvSpPr>
        <dsp:cNvPr id="0" name=""/>
        <dsp:cNvSpPr/>
      </dsp:nvSpPr>
      <dsp:spPr>
        <a:xfrm>
          <a:off x="431035" y="3812615"/>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ngFor</a:t>
          </a:r>
          <a:endParaRPr lang="en-IN" sz="1800" kern="1200" dirty="0"/>
        </a:p>
      </dsp:txBody>
      <dsp:txXfrm>
        <a:off x="431035" y="3812615"/>
        <a:ext cx="1125072" cy="562536"/>
      </dsp:txXfrm>
    </dsp:sp>
    <dsp:sp modelId="{ECDC1C00-FBB1-4B29-A33A-DE520C78D540}">
      <dsp:nvSpPr>
        <dsp:cNvPr id="0" name=""/>
        <dsp:cNvSpPr/>
      </dsp:nvSpPr>
      <dsp:spPr>
        <a:xfrm>
          <a:off x="471324" y="4855573"/>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ngSwitch</a:t>
          </a:r>
          <a:endParaRPr lang="en-IN" sz="1800" kern="1200" dirty="0"/>
        </a:p>
      </dsp:txBody>
      <dsp:txXfrm>
        <a:off x="471324" y="4855573"/>
        <a:ext cx="1125072" cy="562536"/>
      </dsp:txXfrm>
    </dsp:sp>
    <dsp:sp modelId="{9622C177-879A-40D1-ABC7-72C5B73D69AF}">
      <dsp:nvSpPr>
        <dsp:cNvPr id="0" name=""/>
        <dsp:cNvSpPr/>
      </dsp:nvSpPr>
      <dsp:spPr>
        <a:xfrm>
          <a:off x="2016678" y="1990537"/>
          <a:ext cx="2025242" cy="562536"/>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Attribute</a:t>
          </a:r>
        </a:p>
      </dsp:txBody>
      <dsp:txXfrm>
        <a:off x="2016678" y="1990537"/>
        <a:ext cx="2025242" cy="562536"/>
      </dsp:txXfrm>
    </dsp:sp>
    <dsp:sp modelId="{7D99B4F8-9AE7-4C5C-8A0F-85830629B5D1}">
      <dsp:nvSpPr>
        <dsp:cNvPr id="0" name=""/>
        <dsp:cNvSpPr/>
      </dsp:nvSpPr>
      <dsp:spPr>
        <a:xfrm>
          <a:off x="2522978" y="2917001"/>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ngClass</a:t>
          </a:r>
          <a:r>
            <a:rPr lang="en-IN" sz="1800" kern="1200" dirty="0"/>
            <a:t>]</a:t>
          </a:r>
        </a:p>
      </dsp:txBody>
      <dsp:txXfrm>
        <a:off x="2522978" y="2917001"/>
        <a:ext cx="1125072" cy="562536"/>
      </dsp:txXfrm>
    </dsp:sp>
    <dsp:sp modelId="{8291174D-0928-4D28-9BCA-0725705B9DA5}">
      <dsp:nvSpPr>
        <dsp:cNvPr id="0" name=""/>
        <dsp:cNvSpPr/>
      </dsp:nvSpPr>
      <dsp:spPr>
        <a:xfrm>
          <a:off x="2522978" y="3808272"/>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ngStyle</a:t>
          </a:r>
          <a:r>
            <a:rPr lang="en-IN" sz="1800" kern="1200" dirty="0"/>
            <a:t>]</a:t>
          </a:r>
        </a:p>
      </dsp:txBody>
      <dsp:txXfrm>
        <a:off x="2522978" y="3808272"/>
        <a:ext cx="1125072" cy="562536"/>
      </dsp:txXfrm>
    </dsp:sp>
    <dsp:sp modelId="{80A0AD2D-F4EA-4677-A493-B7C853FD16D4}">
      <dsp:nvSpPr>
        <dsp:cNvPr id="0" name=""/>
        <dsp:cNvSpPr/>
      </dsp:nvSpPr>
      <dsp:spPr>
        <a:xfrm>
          <a:off x="4231383" y="1964329"/>
          <a:ext cx="1597625" cy="562536"/>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Component</a:t>
          </a:r>
        </a:p>
      </dsp:txBody>
      <dsp:txXfrm>
        <a:off x="4231383" y="1964329"/>
        <a:ext cx="1597625" cy="5625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96B27-6A6C-4E3C-9F95-DE388C38849C}">
      <dsp:nvSpPr>
        <dsp:cNvPr id="0" name=""/>
        <dsp:cNvSpPr/>
      </dsp:nvSpPr>
      <dsp:spPr>
        <a:xfrm>
          <a:off x="3039808" y="1480930"/>
          <a:ext cx="1990388" cy="483398"/>
        </a:xfrm>
        <a:custGeom>
          <a:avLst/>
          <a:gdLst/>
          <a:ahLst/>
          <a:cxnLst/>
          <a:rect l="0" t="0" r="0" b="0"/>
          <a:pathLst>
            <a:path>
              <a:moveTo>
                <a:pt x="0" y="0"/>
              </a:moveTo>
              <a:lnTo>
                <a:pt x="0" y="365265"/>
              </a:lnTo>
              <a:lnTo>
                <a:pt x="1990388" y="365265"/>
              </a:lnTo>
              <a:lnTo>
                <a:pt x="1990388" y="4833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A4BE6-4C54-41B3-8A48-B0385E6D3331}">
      <dsp:nvSpPr>
        <dsp:cNvPr id="0" name=""/>
        <dsp:cNvSpPr/>
      </dsp:nvSpPr>
      <dsp:spPr>
        <a:xfrm>
          <a:off x="2219203" y="2553074"/>
          <a:ext cx="303775" cy="1536466"/>
        </a:xfrm>
        <a:custGeom>
          <a:avLst/>
          <a:gdLst/>
          <a:ahLst/>
          <a:cxnLst/>
          <a:rect l="0" t="0" r="0" b="0"/>
          <a:pathLst>
            <a:path>
              <a:moveTo>
                <a:pt x="0" y="0"/>
              </a:moveTo>
              <a:lnTo>
                <a:pt x="0" y="1536466"/>
              </a:lnTo>
              <a:lnTo>
                <a:pt x="303775" y="15364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8F94D1-9047-4B59-A3F4-F67A6A3BC1B9}">
      <dsp:nvSpPr>
        <dsp:cNvPr id="0" name=""/>
        <dsp:cNvSpPr/>
      </dsp:nvSpPr>
      <dsp:spPr>
        <a:xfrm>
          <a:off x="2219203" y="2553074"/>
          <a:ext cx="303775" cy="645195"/>
        </a:xfrm>
        <a:custGeom>
          <a:avLst/>
          <a:gdLst/>
          <a:ahLst/>
          <a:cxnLst/>
          <a:rect l="0" t="0" r="0" b="0"/>
          <a:pathLst>
            <a:path>
              <a:moveTo>
                <a:pt x="0" y="0"/>
              </a:moveTo>
              <a:lnTo>
                <a:pt x="0" y="645195"/>
              </a:lnTo>
              <a:lnTo>
                <a:pt x="303775" y="6451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CDBF92-0D0C-4A55-9AF8-1CD2AFB80879}">
      <dsp:nvSpPr>
        <dsp:cNvPr id="0" name=""/>
        <dsp:cNvSpPr/>
      </dsp:nvSpPr>
      <dsp:spPr>
        <a:xfrm>
          <a:off x="2983580" y="1480930"/>
          <a:ext cx="91440" cy="509607"/>
        </a:xfrm>
        <a:custGeom>
          <a:avLst/>
          <a:gdLst/>
          <a:ahLst/>
          <a:cxnLst/>
          <a:rect l="0" t="0" r="0" b="0"/>
          <a:pathLst>
            <a:path>
              <a:moveTo>
                <a:pt x="56228" y="0"/>
              </a:moveTo>
              <a:lnTo>
                <a:pt x="56228" y="391474"/>
              </a:lnTo>
              <a:lnTo>
                <a:pt x="45720" y="391474"/>
              </a:lnTo>
              <a:lnTo>
                <a:pt x="45720" y="509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A61499-59EE-496A-A9DA-84AEC43255BB}">
      <dsp:nvSpPr>
        <dsp:cNvPr id="0" name=""/>
        <dsp:cNvSpPr/>
      </dsp:nvSpPr>
      <dsp:spPr>
        <a:xfrm>
          <a:off x="177639" y="2542847"/>
          <a:ext cx="293684" cy="2593994"/>
        </a:xfrm>
        <a:custGeom>
          <a:avLst/>
          <a:gdLst/>
          <a:ahLst/>
          <a:cxnLst/>
          <a:rect l="0" t="0" r="0" b="0"/>
          <a:pathLst>
            <a:path>
              <a:moveTo>
                <a:pt x="0" y="0"/>
              </a:moveTo>
              <a:lnTo>
                <a:pt x="0" y="2593994"/>
              </a:lnTo>
              <a:lnTo>
                <a:pt x="293684" y="25939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A58AF4-AB10-4F68-BB15-2E3A403AE9C9}">
      <dsp:nvSpPr>
        <dsp:cNvPr id="0" name=""/>
        <dsp:cNvSpPr/>
      </dsp:nvSpPr>
      <dsp:spPr>
        <a:xfrm>
          <a:off x="177639" y="2542847"/>
          <a:ext cx="253395" cy="1551036"/>
        </a:xfrm>
        <a:custGeom>
          <a:avLst/>
          <a:gdLst/>
          <a:ahLst/>
          <a:cxnLst/>
          <a:rect l="0" t="0" r="0" b="0"/>
          <a:pathLst>
            <a:path>
              <a:moveTo>
                <a:pt x="0" y="0"/>
              </a:moveTo>
              <a:lnTo>
                <a:pt x="0" y="1551036"/>
              </a:lnTo>
              <a:lnTo>
                <a:pt x="253395" y="1551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B6EC2E-176C-421A-9F22-D97A6DEEC43B}">
      <dsp:nvSpPr>
        <dsp:cNvPr id="0" name=""/>
        <dsp:cNvSpPr/>
      </dsp:nvSpPr>
      <dsp:spPr>
        <a:xfrm>
          <a:off x="177639" y="2542847"/>
          <a:ext cx="263318" cy="655422"/>
        </a:xfrm>
        <a:custGeom>
          <a:avLst/>
          <a:gdLst/>
          <a:ahLst/>
          <a:cxnLst/>
          <a:rect l="0" t="0" r="0" b="0"/>
          <a:pathLst>
            <a:path>
              <a:moveTo>
                <a:pt x="0" y="0"/>
              </a:moveTo>
              <a:lnTo>
                <a:pt x="0" y="655422"/>
              </a:lnTo>
              <a:lnTo>
                <a:pt x="263318" y="6554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09CC0E-123E-4067-807D-4FD9F1DEFC6C}">
      <dsp:nvSpPr>
        <dsp:cNvPr id="0" name=""/>
        <dsp:cNvSpPr/>
      </dsp:nvSpPr>
      <dsp:spPr>
        <a:xfrm>
          <a:off x="888199" y="1480930"/>
          <a:ext cx="2151608" cy="499380"/>
        </a:xfrm>
        <a:custGeom>
          <a:avLst/>
          <a:gdLst/>
          <a:ahLst/>
          <a:cxnLst/>
          <a:rect l="0" t="0" r="0" b="0"/>
          <a:pathLst>
            <a:path>
              <a:moveTo>
                <a:pt x="2151608" y="0"/>
              </a:moveTo>
              <a:lnTo>
                <a:pt x="2151608" y="381247"/>
              </a:lnTo>
              <a:lnTo>
                <a:pt x="0" y="381247"/>
              </a:lnTo>
              <a:lnTo>
                <a:pt x="0" y="4993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37FFE-FAC6-4608-B38E-DFC2FBC1DBED}">
      <dsp:nvSpPr>
        <dsp:cNvPr id="0" name=""/>
        <dsp:cNvSpPr/>
      </dsp:nvSpPr>
      <dsp:spPr>
        <a:xfrm>
          <a:off x="641424" y="918394"/>
          <a:ext cx="4796768" cy="56253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Directives</a:t>
          </a:r>
        </a:p>
      </dsp:txBody>
      <dsp:txXfrm>
        <a:off x="641424" y="918394"/>
        <a:ext cx="4796768" cy="562536"/>
      </dsp:txXfrm>
    </dsp:sp>
    <dsp:sp modelId="{12154340-6117-47F6-B4B7-CCE85EABC2FF}">
      <dsp:nvSpPr>
        <dsp:cNvPr id="0" name=""/>
        <dsp:cNvSpPr/>
      </dsp:nvSpPr>
      <dsp:spPr>
        <a:xfrm>
          <a:off x="0" y="1980310"/>
          <a:ext cx="1776399" cy="5625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Structural</a:t>
          </a:r>
        </a:p>
      </dsp:txBody>
      <dsp:txXfrm>
        <a:off x="0" y="1980310"/>
        <a:ext cx="1776399" cy="562536"/>
      </dsp:txXfrm>
    </dsp:sp>
    <dsp:sp modelId="{873E995F-0086-4692-8DB3-575DC88013BA}">
      <dsp:nvSpPr>
        <dsp:cNvPr id="0" name=""/>
        <dsp:cNvSpPr/>
      </dsp:nvSpPr>
      <dsp:spPr>
        <a:xfrm>
          <a:off x="440958" y="2917001"/>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ngIf</a:t>
          </a:r>
          <a:endParaRPr lang="en-IN" sz="1800" kern="1200" dirty="0"/>
        </a:p>
      </dsp:txBody>
      <dsp:txXfrm>
        <a:off x="440958" y="2917001"/>
        <a:ext cx="1125072" cy="562536"/>
      </dsp:txXfrm>
    </dsp:sp>
    <dsp:sp modelId="{FF3804A9-AFED-4107-ADB1-69A0810847A6}">
      <dsp:nvSpPr>
        <dsp:cNvPr id="0" name=""/>
        <dsp:cNvSpPr/>
      </dsp:nvSpPr>
      <dsp:spPr>
        <a:xfrm>
          <a:off x="431035" y="3812615"/>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ngFor</a:t>
          </a:r>
          <a:endParaRPr lang="en-IN" sz="1800" kern="1200" dirty="0"/>
        </a:p>
      </dsp:txBody>
      <dsp:txXfrm>
        <a:off x="431035" y="3812615"/>
        <a:ext cx="1125072" cy="562536"/>
      </dsp:txXfrm>
    </dsp:sp>
    <dsp:sp modelId="{ECDC1C00-FBB1-4B29-A33A-DE520C78D540}">
      <dsp:nvSpPr>
        <dsp:cNvPr id="0" name=""/>
        <dsp:cNvSpPr/>
      </dsp:nvSpPr>
      <dsp:spPr>
        <a:xfrm>
          <a:off x="471324" y="4855573"/>
          <a:ext cx="1125072" cy="562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ngSwitch</a:t>
          </a:r>
          <a:endParaRPr lang="en-IN" sz="1800" kern="1200" dirty="0"/>
        </a:p>
      </dsp:txBody>
      <dsp:txXfrm>
        <a:off x="471324" y="4855573"/>
        <a:ext cx="1125072" cy="562536"/>
      </dsp:txXfrm>
    </dsp:sp>
    <dsp:sp modelId="{9622C177-879A-40D1-ABC7-72C5B73D69AF}">
      <dsp:nvSpPr>
        <dsp:cNvPr id="0" name=""/>
        <dsp:cNvSpPr/>
      </dsp:nvSpPr>
      <dsp:spPr>
        <a:xfrm>
          <a:off x="2016678" y="1990537"/>
          <a:ext cx="2025242" cy="562536"/>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Attribute</a:t>
          </a:r>
        </a:p>
      </dsp:txBody>
      <dsp:txXfrm>
        <a:off x="2016678" y="1990537"/>
        <a:ext cx="2025242" cy="562536"/>
      </dsp:txXfrm>
    </dsp:sp>
    <dsp:sp modelId="{7D99B4F8-9AE7-4C5C-8A0F-85830629B5D1}">
      <dsp:nvSpPr>
        <dsp:cNvPr id="0" name=""/>
        <dsp:cNvSpPr/>
      </dsp:nvSpPr>
      <dsp:spPr>
        <a:xfrm>
          <a:off x="2522978" y="2917001"/>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ngClass</a:t>
          </a:r>
          <a:r>
            <a:rPr lang="en-IN" sz="1800" kern="1200" dirty="0"/>
            <a:t>]</a:t>
          </a:r>
        </a:p>
      </dsp:txBody>
      <dsp:txXfrm>
        <a:off x="2522978" y="2917001"/>
        <a:ext cx="1125072" cy="562536"/>
      </dsp:txXfrm>
    </dsp:sp>
    <dsp:sp modelId="{8291174D-0928-4D28-9BCA-0725705B9DA5}">
      <dsp:nvSpPr>
        <dsp:cNvPr id="0" name=""/>
        <dsp:cNvSpPr/>
      </dsp:nvSpPr>
      <dsp:spPr>
        <a:xfrm>
          <a:off x="2522978" y="3808272"/>
          <a:ext cx="1125072" cy="56253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t>
          </a:r>
          <a:r>
            <a:rPr lang="en-IN" sz="1800" kern="1200" dirty="0" err="1"/>
            <a:t>ngStyle</a:t>
          </a:r>
          <a:r>
            <a:rPr lang="en-IN" sz="1800" kern="1200" dirty="0"/>
            <a:t>]</a:t>
          </a:r>
        </a:p>
      </dsp:txBody>
      <dsp:txXfrm>
        <a:off x="2522978" y="3808272"/>
        <a:ext cx="1125072" cy="562536"/>
      </dsp:txXfrm>
    </dsp:sp>
    <dsp:sp modelId="{80A0AD2D-F4EA-4677-A493-B7C853FD16D4}">
      <dsp:nvSpPr>
        <dsp:cNvPr id="0" name=""/>
        <dsp:cNvSpPr/>
      </dsp:nvSpPr>
      <dsp:spPr>
        <a:xfrm>
          <a:off x="4231383" y="1964329"/>
          <a:ext cx="1597625" cy="562536"/>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Component</a:t>
          </a:r>
        </a:p>
      </dsp:txBody>
      <dsp:txXfrm>
        <a:off x="4231383" y="1964329"/>
        <a:ext cx="1597625" cy="5625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390D1-9F32-4949-844F-CAD072E71420}" type="datetimeFigureOut">
              <a:rPr lang="en-IN" smtClean="0"/>
              <a:t>24-01-2024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D0CB0-9293-47B1-9F80-8F03F9915E72}" type="slidenum">
              <a:rPr lang="en-IN" smtClean="0"/>
              <a:t>‹#›</a:t>
            </a:fld>
            <a:endParaRPr lang="en-IN"/>
          </a:p>
        </p:txBody>
      </p:sp>
    </p:spTree>
    <p:extLst>
      <p:ext uri="{BB962C8B-B14F-4D97-AF65-F5344CB8AC3E}">
        <p14:creationId xmlns:p14="http://schemas.microsoft.com/office/powerpoint/2010/main" val="2886198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F4B45-B224-4335-B940-CC8653EE0B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33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kumimoji="0" lang="en-US" sz="12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6554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6835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9106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5833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7629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4939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8872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694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340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7439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18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kumimoji="0" lang="en-US" sz="1200" b="0" i="0" u="none" strike="noStrike" kern="1200" cap="none" spc="0" normalizeH="0" baseline="0" noProof="0" dirty="0">
              <a:ln>
                <a:noFill/>
              </a:ln>
              <a:solidFill>
                <a:srgbClr val="202124"/>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8807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3383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2"/>
              </a:buClr>
              <a:buSzPct val="80000"/>
              <a:buFont typeface="Wingdings" panose="05000000000000000000" pitchFamily="2" charset="2"/>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1582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4584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3548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050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5833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0525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370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8281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974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kumimoji="0" lang="en-US" sz="12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5719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3626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9066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4502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2064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46245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818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6740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5833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1582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855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kumimoji="0" lang="en-US" sz="12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72330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05240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98133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50540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0622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27368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kumimoji="0" lang="en-US" sz="12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6925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kumimoji="0" lang="en-US" sz="12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1589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44354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4811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98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36214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2115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7530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2266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05107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88077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58337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00163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36100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60798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218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01783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70876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70569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40911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091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56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kumimoji="0" lang="en-US" sz="12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559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357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1737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070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357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2"/>
              </a:buClr>
              <a:buSzPct val="80000"/>
              <a:buFont typeface="Wingdings" panose="05000000000000000000" pitchFamily="2" charset="2"/>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99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104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22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933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157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737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531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703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815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951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988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943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947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511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961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373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89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014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2"/>
              </a:buClr>
              <a:buSzPct val="80000"/>
              <a:buFont typeface="Wingdings" panose="05000000000000000000" pitchFamily="2" charset="2"/>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237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08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227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350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634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246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352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591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877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831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745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146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592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099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805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357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800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067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943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9716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191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37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2258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097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7986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181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0677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2"/>
              </a:buClr>
              <a:buSzPct val="80000"/>
              <a:buFont typeface="Wingdings" panose="05000000000000000000" pitchFamily="2" charset="2"/>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4819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2"/>
              </a:buClr>
              <a:buSzPct val="80000"/>
              <a:buFont typeface="Wingdings" panose="05000000000000000000" pitchFamily="2" charset="2"/>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6321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4815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8321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3110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5896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7629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234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2689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3300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328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6651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9424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9084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2176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4975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0677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6884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49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251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8137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8947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2"/>
              </a:buClr>
              <a:buSzPct val="80000"/>
              <a:buFont typeface="Wingdings" panose="05000000000000000000" pitchFamily="2" charset="2"/>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379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12132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1316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1522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673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8800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4608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DD0011-C37B-4022-BCCE-E4903D6B0B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575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i="0" dirty="0">
              <a:solidFill>
                <a:srgbClr val="202124"/>
              </a:solidFill>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5671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8807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1279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3166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4353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1964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1632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6301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8729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5306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SzPct val="8000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93C29-9B30-495E-9F8A-96BD79F33C0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19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2AB3-78FD-5694-18A7-F43F31A29F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ABB95D-D3A5-3469-0ED2-2EC4B7C8D7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B01E59-4B09-1427-1FF5-42023720CDF9}"/>
              </a:ext>
            </a:extLst>
          </p:cNvPr>
          <p:cNvSpPr>
            <a:spLocks noGrp="1"/>
          </p:cNvSpPr>
          <p:nvPr>
            <p:ph type="dt" sz="half" idx="10"/>
          </p:nvPr>
        </p:nvSpPr>
        <p:spPr/>
        <p:txBody>
          <a:bodyPr/>
          <a:lstStyle/>
          <a:p>
            <a:fld id="{66569AB2-2AE5-4041-A29D-EF9E0106FA6E}" type="datetimeFigureOut">
              <a:rPr lang="en-IN" smtClean="0"/>
              <a:t>24-01-2024</a:t>
            </a:fld>
            <a:endParaRPr lang="en-IN"/>
          </a:p>
        </p:txBody>
      </p:sp>
      <p:sp>
        <p:nvSpPr>
          <p:cNvPr id="5" name="Footer Placeholder 4">
            <a:extLst>
              <a:ext uri="{FF2B5EF4-FFF2-40B4-BE49-F238E27FC236}">
                <a16:creationId xmlns:a16="http://schemas.microsoft.com/office/drawing/2014/main" id="{4D9DC290-B0B9-333B-02D7-CB7EA99A21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E5068C-9A4D-0DBB-CE02-4B2B16D51273}"/>
              </a:ext>
            </a:extLst>
          </p:cNvPr>
          <p:cNvSpPr>
            <a:spLocks noGrp="1"/>
          </p:cNvSpPr>
          <p:nvPr>
            <p:ph type="sldNum" sz="quarter" idx="12"/>
          </p:nvPr>
        </p:nvSpPr>
        <p:spPr/>
        <p:txBody>
          <a:bodyPr/>
          <a:lstStyle/>
          <a:p>
            <a:fld id="{6A812B15-0682-4B65-B504-61435D274B19}" type="slidenum">
              <a:rPr lang="en-IN" smtClean="0"/>
              <a:t>‹#›</a:t>
            </a:fld>
            <a:endParaRPr lang="en-IN"/>
          </a:p>
        </p:txBody>
      </p:sp>
    </p:spTree>
    <p:extLst>
      <p:ext uri="{BB962C8B-B14F-4D97-AF65-F5344CB8AC3E}">
        <p14:creationId xmlns:p14="http://schemas.microsoft.com/office/powerpoint/2010/main" val="86543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0BC5-0E98-06B3-E34A-0844706A21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E429C7-2B66-75FE-A56A-BCD90F224C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E3E7B6-5DBF-0269-14D9-53A96848B111}"/>
              </a:ext>
            </a:extLst>
          </p:cNvPr>
          <p:cNvSpPr>
            <a:spLocks noGrp="1"/>
          </p:cNvSpPr>
          <p:nvPr>
            <p:ph type="dt" sz="half" idx="10"/>
          </p:nvPr>
        </p:nvSpPr>
        <p:spPr/>
        <p:txBody>
          <a:bodyPr/>
          <a:lstStyle/>
          <a:p>
            <a:fld id="{66569AB2-2AE5-4041-A29D-EF9E0106FA6E}" type="datetimeFigureOut">
              <a:rPr lang="en-IN" smtClean="0"/>
              <a:t>24-01-2024</a:t>
            </a:fld>
            <a:endParaRPr lang="en-IN"/>
          </a:p>
        </p:txBody>
      </p:sp>
      <p:sp>
        <p:nvSpPr>
          <p:cNvPr id="5" name="Footer Placeholder 4">
            <a:extLst>
              <a:ext uri="{FF2B5EF4-FFF2-40B4-BE49-F238E27FC236}">
                <a16:creationId xmlns:a16="http://schemas.microsoft.com/office/drawing/2014/main" id="{AC72114E-0CEA-AC90-4290-1E4EA138DC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F1307D-E51F-7808-8D11-BDCD44E74EAA}"/>
              </a:ext>
            </a:extLst>
          </p:cNvPr>
          <p:cNvSpPr>
            <a:spLocks noGrp="1"/>
          </p:cNvSpPr>
          <p:nvPr>
            <p:ph type="sldNum" sz="quarter" idx="12"/>
          </p:nvPr>
        </p:nvSpPr>
        <p:spPr/>
        <p:txBody>
          <a:bodyPr/>
          <a:lstStyle/>
          <a:p>
            <a:fld id="{6A812B15-0682-4B65-B504-61435D274B19}" type="slidenum">
              <a:rPr lang="en-IN" smtClean="0"/>
              <a:t>‹#›</a:t>
            </a:fld>
            <a:endParaRPr lang="en-IN"/>
          </a:p>
        </p:txBody>
      </p:sp>
    </p:spTree>
    <p:extLst>
      <p:ext uri="{BB962C8B-B14F-4D97-AF65-F5344CB8AC3E}">
        <p14:creationId xmlns:p14="http://schemas.microsoft.com/office/powerpoint/2010/main" val="2022885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301161-7D24-453B-83D8-4FFAB298C3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19227A-82DC-7BFE-26D4-DC8AD8516B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0463A5-FCEE-E778-F872-D499196F51AA}"/>
              </a:ext>
            </a:extLst>
          </p:cNvPr>
          <p:cNvSpPr>
            <a:spLocks noGrp="1"/>
          </p:cNvSpPr>
          <p:nvPr>
            <p:ph type="dt" sz="half" idx="10"/>
          </p:nvPr>
        </p:nvSpPr>
        <p:spPr/>
        <p:txBody>
          <a:bodyPr/>
          <a:lstStyle/>
          <a:p>
            <a:fld id="{66569AB2-2AE5-4041-A29D-EF9E0106FA6E}" type="datetimeFigureOut">
              <a:rPr lang="en-IN" smtClean="0"/>
              <a:t>24-01-2024</a:t>
            </a:fld>
            <a:endParaRPr lang="en-IN"/>
          </a:p>
        </p:txBody>
      </p:sp>
      <p:sp>
        <p:nvSpPr>
          <p:cNvPr id="5" name="Footer Placeholder 4">
            <a:extLst>
              <a:ext uri="{FF2B5EF4-FFF2-40B4-BE49-F238E27FC236}">
                <a16:creationId xmlns:a16="http://schemas.microsoft.com/office/drawing/2014/main" id="{9D1D7969-0A6E-A8C4-C5AE-DE6E0591E0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2BDDCA-F721-01A7-3764-E3E27CF406CF}"/>
              </a:ext>
            </a:extLst>
          </p:cNvPr>
          <p:cNvSpPr>
            <a:spLocks noGrp="1"/>
          </p:cNvSpPr>
          <p:nvPr>
            <p:ph type="sldNum" sz="quarter" idx="12"/>
          </p:nvPr>
        </p:nvSpPr>
        <p:spPr/>
        <p:txBody>
          <a:bodyPr/>
          <a:lstStyle/>
          <a:p>
            <a:fld id="{6A812B15-0682-4B65-B504-61435D274B19}" type="slidenum">
              <a:rPr lang="en-IN" smtClean="0"/>
              <a:t>‹#›</a:t>
            </a:fld>
            <a:endParaRPr lang="en-IN"/>
          </a:p>
        </p:txBody>
      </p:sp>
    </p:spTree>
    <p:extLst>
      <p:ext uri="{BB962C8B-B14F-4D97-AF65-F5344CB8AC3E}">
        <p14:creationId xmlns:p14="http://schemas.microsoft.com/office/powerpoint/2010/main" val="3014925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C7C6-7812-40CD-A1BB-0D8F29B7E5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3469BC-6113-48E5-B25C-239E807913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84338F-114B-4502-B2F1-D71A19F848B5}"/>
              </a:ext>
            </a:extLst>
          </p:cNvPr>
          <p:cNvSpPr>
            <a:spLocks noGrp="1"/>
          </p:cNvSpPr>
          <p:nvPr>
            <p:ph type="dt" sz="half" idx="10"/>
          </p:nvPr>
        </p:nvSpPr>
        <p:spPr/>
        <p:txBody>
          <a:bodyPr/>
          <a:lstStyle/>
          <a:p>
            <a:fld id="{B5056311-2E14-4433-BC18-B6F984C9CD1A}" type="datetimeFigureOut">
              <a:rPr lang="en-US" smtClean="0"/>
              <a:t>1/24/2024</a:t>
            </a:fld>
            <a:endParaRPr lang="en-US"/>
          </a:p>
        </p:txBody>
      </p:sp>
      <p:sp>
        <p:nvSpPr>
          <p:cNvPr id="5" name="Footer Placeholder 4">
            <a:extLst>
              <a:ext uri="{FF2B5EF4-FFF2-40B4-BE49-F238E27FC236}">
                <a16:creationId xmlns:a16="http://schemas.microsoft.com/office/drawing/2014/main" id="{83C61730-EF5E-486E-A851-C8920F3A6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F00D0-5112-47ED-8649-BB0BF149FB0D}"/>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2831011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E4DD-7E80-486B-B48E-8FA45D4C1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62B49-C8DE-496F-BC09-66F940FA4D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71575-DF5C-4270-9C9A-8581BFB10C82}"/>
              </a:ext>
            </a:extLst>
          </p:cNvPr>
          <p:cNvSpPr>
            <a:spLocks noGrp="1"/>
          </p:cNvSpPr>
          <p:nvPr>
            <p:ph type="dt" sz="half" idx="10"/>
          </p:nvPr>
        </p:nvSpPr>
        <p:spPr/>
        <p:txBody>
          <a:bodyPr/>
          <a:lstStyle/>
          <a:p>
            <a:fld id="{B5056311-2E14-4433-BC18-B6F984C9CD1A}" type="datetimeFigureOut">
              <a:rPr lang="en-US" smtClean="0"/>
              <a:t>1/24/2024</a:t>
            </a:fld>
            <a:endParaRPr lang="en-US"/>
          </a:p>
        </p:txBody>
      </p:sp>
      <p:sp>
        <p:nvSpPr>
          <p:cNvPr id="5" name="Footer Placeholder 4">
            <a:extLst>
              <a:ext uri="{FF2B5EF4-FFF2-40B4-BE49-F238E27FC236}">
                <a16:creationId xmlns:a16="http://schemas.microsoft.com/office/drawing/2014/main" id="{97BCD327-51DD-4974-B5F5-6CE1FCA9B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F269B-6C38-4339-9E6C-6EA4E8B13198}"/>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3243985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EC6C-3382-4649-A625-6859048B76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9E2BEB-7C82-43C4-9809-3F4E5FA74B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01085A-98A8-4323-B8B5-7B0827F2FCBD}"/>
              </a:ext>
            </a:extLst>
          </p:cNvPr>
          <p:cNvSpPr>
            <a:spLocks noGrp="1"/>
          </p:cNvSpPr>
          <p:nvPr>
            <p:ph type="dt" sz="half" idx="10"/>
          </p:nvPr>
        </p:nvSpPr>
        <p:spPr/>
        <p:txBody>
          <a:bodyPr/>
          <a:lstStyle/>
          <a:p>
            <a:fld id="{B5056311-2E14-4433-BC18-B6F984C9CD1A}" type="datetimeFigureOut">
              <a:rPr lang="en-US" smtClean="0"/>
              <a:t>1/24/2024</a:t>
            </a:fld>
            <a:endParaRPr lang="en-US"/>
          </a:p>
        </p:txBody>
      </p:sp>
      <p:sp>
        <p:nvSpPr>
          <p:cNvPr id="5" name="Footer Placeholder 4">
            <a:extLst>
              <a:ext uri="{FF2B5EF4-FFF2-40B4-BE49-F238E27FC236}">
                <a16:creationId xmlns:a16="http://schemas.microsoft.com/office/drawing/2014/main" id="{8D76E3B5-1473-47E1-A704-E32840FB9E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5B51D-4779-40EF-94B0-41E43D9D2EE4}"/>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3273969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7-353C-45D2-89A1-925D2A5143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C8D1D-D360-4BDE-BAB3-1E37EF1FDB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2FC2C3-E7EC-48DC-AFF9-EF73705F5A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CAD5B9-DFF1-493B-A940-063107DF84C7}"/>
              </a:ext>
            </a:extLst>
          </p:cNvPr>
          <p:cNvSpPr>
            <a:spLocks noGrp="1"/>
          </p:cNvSpPr>
          <p:nvPr>
            <p:ph type="dt" sz="half" idx="10"/>
          </p:nvPr>
        </p:nvSpPr>
        <p:spPr/>
        <p:txBody>
          <a:bodyPr/>
          <a:lstStyle/>
          <a:p>
            <a:fld id="{B5056311-2E14-4433-BC18-B6F984C9CD1A}" type="datetimeFigureOut">
              <a:rPr lang="en-US" smtClean="0"/>
              <a:t>1/24/2024</a:t>
            </a:fld>
            <a:endParaRPr lang="en-US"/>
          </a:p>
        </p:txBody>
      </p:sp>
      <p:sp>
        <p:nvSpPr>
          <p:cNvPr id="6" name="Footer Placeholder 5">
            <a:extLst>
              <a:ext uri="{FF2B5EF4-FFF2-40B4-BE49-F238E27FC236}">
                <a16:creationId xmlns:a16="http://schemas.microsoft.com/office/drawing/2014/main" id="{A660F99C-F634-4A84-AE11-2F592FF29E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575663-F1E4-426C-8602-8EFF8F91FB73}"/>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808460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FF17-920A-4F33-8A00-EA0B56EE95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9EBE97-DBDD-435B-B58C-3E109B440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53A99B-9F64-4A1F-81F5-6E295CE018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ADC6C-146E-4650-99F7-75F1785431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E86704-A90D-47A8-993B-509D8AFE4A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EBE331-502D-4651-A49B-623445FCD732}"/>
              </a:ext>
            </a:extLst>
          </p:cNvPr>
          <p:cNvSpPr>
            <a:spLocks noGrp="1"/>
          </p:cNvSpPr>
          <p:nvPr>
            <p:ph type="dt" sz="half" idx="10"/>
          </p:nvPr>
        </p:nvSpPr>
        <p:spPr/>
        <p:txBody>
          <a:bodyPr/>
          <a:lstStyle/>
          <a:p>
            <a:fld id="{B5056311-2E14-4433-BC18-B6F984C9CD1A}" type="datetimeFigureOut">
              <a:rPr lang="en-US" smtClean="0"/>
              <a:t>1/24/2024</a:t>
            </a:fld>
            <a:endParaRPr lang="en-US"/>
          </a:p>
        </p:txBody>
      </p:sp>
      <p:sp>
        <p:nvSpPr>
          <p:cNvPr id="8" name="Footer Placeholder 7">
            <a:extLst>
              <a:ext uri="{FF2B5EF4-FFF2-40B4-BE49-F238E27FC236}">
                <a16:creationId xmlns:a16="http://schemas.microsoft.com/office/drawing/2014/main" id="{4EB28B5C-0E93-42DA-82DB-3AD2F07B34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A2128F-D2DF-49B6-A1B5-07A2F9D1BAB0}"/>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2294136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AF5F-5E99-49CF-AF19-DF09EFD011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90F4D4-F7CC-48D7-936C-F9EE17219096}"/>
              </a:ext>
            </a:extLst>
          </p:cNvPr>
          <p:cNvSpPr>
            <a:spLocks noGrp="1"/>
          </p:cNvSpPr>
          <p:nvPr>
            <p:ph type="dt" sz="half" idx="10"/>
          </p:nvPr>
        </p:nvSpPr>
        <p:spPr/>
        <p:txBody>
          <a:bodyPr/>
          <a:lstStyle/>
          <a:p>
            <a:fld id="{B5056311-2E14-4433-BC18-B6F984C9CD1A}" type="datetimeFigureOut">
              <a:rPr lang="en-US" smtClean="0"/>
              <a:t>1/24/2024</a:t>
            </a:fld>
            <a:endParaRPr lang="en-US"/>
          </a:p>
        </p:txBody>
      </p:sp>
      <p:sp>
        <p:nvSpPr>
          <p:cNvPr id="4" name="Footer Placeholder 3">
            <a:extLst>
              <a:ext uri="{FF2B5EF4-FFF2-40B4-BE49-F238E27FC236}">
                <a16:creationId xmlns:a16="http://schemas.microsoft.com/office/drawing/2014/main" id="{8E813318-8BCB-41D9-9ADF-127F146A23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F402EE-08E9-4131-A6E7-B9A0E985B3C2}"/>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2072532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7ACDAF-ABD4-4952-9458-FDFDC8308516}"/>
              </a:ext>
            </a:extLst>
          </p:cNvPr>
          <p:cNvSpPr>
            <a:spLocks noGrp="1"/>
          </p:cNvSpPr>
          <p:nvPr>
            <p:ph type="dt" sz="half" idx="10"/>
          </p:nvPr>
        </p:nvSpPr>
        <p:spPr/>
        <p:txBody>
          <a:bodyPr/>
          <a:lstStyle/>
          <a:p>
            <a:fld id="{B5056311-2E14-4433-BC18-B6F984C9CD1A}" type="datetimeFigureOut">
              <a:rPr lang="en-US" smtClean="0"/>
              <a:t>1/24/2024</a:t>
            </a:fld>
            <a:endParaRPr lang="en-US"/>
          </a:p>
        </p:txBody>
      </p:sp>
      <p:sp>
        <p:nvSpPr>
          <p:cNvPr id="3" name="Footer Placeholder 2">
            <a:extLst>
              <a:ext uri="{FF2B5EF4-FFF2-40B4-BE49-F238E27FC236}">
                <a16:creationId xmlns:a16="http://schemas.microsoft.com/office/drawing/2014/main" id="{27CCEB08-1784-491D-9078-820DF3A331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3CB1DB-8596-4EE5-B87F-1410CF224BD8}"/>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42089523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4A47-26CA-4246-A8F5-884D8C3684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B25BD2-D36A-48FF-AC61-5EBBE37891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75F148-9211-4644-BB23-C09B5EF6C9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AF30D-D36A-4322-8FB6-587C9E16B54A}"/>
              </a:ext>
            </a:extLst>
          </p:cNvPr>
          <p:cNvSpPr>
            <a:spLocks noGrp="1"/>
          </p:cNvSpPr>
          <p:nvPr>
            <p:ph type="dt" sz="half" idx="10"/>
          </p:nvPr>
        </p:nvSpPr>
        <p:spPr/>
        <p:txBody>
          <a:bodyPr/>
          <a:lstStyle/>
          <a:p>
            <a:fld id="{B5056311-2E14-4433-BC18-B6F984C9CD1A}" type="datetimeFigureOut">
              <a:rPr lang="en-US" smtClean="0"/>
              <a:t>1/24/2024</a:t>
            </a:fld>
            <a:endParaRPr lang="en-US"/>
          </a:p>
        </p:txBody>
      </p:sp>
      <p:sp>
        <p:nvSpPr>
          <p:cNvPr id="6" name="Footer Placeholder 5">
            <a:extLst>
              <a:ext uri="{FF2B5EF4-FFF2-40B4-BE49-F238E27FC236}">
                <a16:creationId xmlns:a16="http://schemas.microsoft.com/office/drawing/2014/main" id="{D523A4C6-F610-444B-98D7-AA211026D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50518-337D-41BE-8BEC-F8639E234832}"/>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73260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CEEB-15C3-D46E-C2EA-B874C3D77C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5E1A4E-8D55-116E-54D5-BE3F3953AC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490C68-6666-95A3-DD7E-1BC3B30063FF}"/>
              </a:ext>
            </a:extLst>
          </p:cNvPr>
          <p:cNvSpPr>
            <a:spLocks noGrp="1"/>
          </p:cNvSpPr>
          <p:nvPr>
            <p:ph type="dt" sz="half" idx="10"/>
          </p:nvPr>
        </p:nvSpPr>
        <p:spPr/>
        <p:txBody>
          <a:bodyPr/>
          <a:lstStyle/>
          <a:p>
            <a:fld id="{66569AB2-2AE5-4041-A29D-EF9E0106FA6E}" type="datetimeFigureOut">
              <a:rPr lang="en-IN" smtClean="0"/>
              <a:t>24-01-2024</a:t>
            </a:fld>
            <a:endParaRPr lang="en-IN"/>
          </a:p>
        </p:txBody>
      </p:sp>
      <p:sp>
        <p:nvSpPr>
          <p:cNvPr id="5" name="Footer Placeholder 4">
            <a:extLst>
              <a:ext uri="{FF2B5EF4-FFF2-40B4-BE49-F238E27FC236}">
                <a16:creationId xmlns:a16="http://schemas.microsoft.com/office/drawing/2014/main" id="{E7739868-EE6A-0205-E291-93905BF2EB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B92EEF-6322-0094-0DF3-13822D0DBFBE}"/>
              </a:ext>
            </a:extLst>
          </p:cNvPr>
          <p:cNvSpPr>
            <a:spLocks noGrp="1"/>
          </p:cNvSpPr>
          <p:nvPr>
            <p:ph type="sldNum" sz="quarter" idx="12"/>
          </p:nvPr>
        </p:nvSpPr>
        <p:spPr/>
        <p:txBody>
          <a:bodyPr/>
          <a:lstStyle/>
          <a:p>
            <a:fld id="{6A812B15-0682-4B65-B504-61435D274B19}" type="slidenum">
              <a:rPr lang="en-IN" smtClean="0"/>
              <a:t>‹#›</a:t>
            </a:fld>
            <a:endParaRPr lang="en-IN"/>
          </a:p>
        </p:txBody>
      </p:sp>
    </p:spTree>
    <p:extLst>
      <p:ext uri="{BB962C8B-B14F-4D97-AF65-F5344CB8AC3E}">
        <p14:creationId xmlns:p14="http://schemas.microsoft.com/office/powerpoint/2010/main" val="620028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202-E3F8-4B51-88C8-57F2A1834B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94F58-9123-4104-B677-E7DA086B42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D065AF-6FC8-42EB-9773-B1D5546AB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16D53-A227-4119-8D17-EE39F888A2B0}"/>
              </a:ext>
            </a:extLst>
          </p:cNvPr>
          <p:cNvSpPr>
            <a:spLocks noGrp="1"/>
          </p:cNvSpPr>
          <p:nvPr>
            <p:ph type="dt" sz="half" idx="10"/>
          </p:nvPr>
        </p:nvSpPr>
        <p:spPr/>
        <p:txBody>
          <a:bodyPr/>
          <a:lstStyle/>
          <a:p>
            <a:fld id="{B5056311-2E14-4433-BC18-B6F984C9CD1A}" type="datetimeFigureOut">
              <a:rPr lang="en-US" smtClean="0"/>
              <a:t>1/24/2024</a:t>
            </a:fld>
            <a:endParaRPr lang="en-US"/>
          </a:p>
        </p:txBody>
      </p:sp>
      <p:sp>
        <p:nvSpPr>
          <p:cNvPr id="6" name="Footer Placeholder 5">
            <a:extLst>
              <a:ext uri="{FF2B5EF4-FFF2-40B4-BE49-F238E27FC236}">
                <a16:creationId xmlns:a16="http://schemas.microsoft.com/office/drawing/2014/main" id="{A4036F8C-FAF1-4AC4-BF87-3575B840E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52BB3-07AE-403E-B8D2-52CF59A27648}"/>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744799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D6EB-A4C7-490F-A250-943909AA1B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B6EC70-238B-4C8C-B4C5-5235F59B35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4D3BD-FABF-4435-992F-C4825DA6E6E7}"/>
              </a:ext>
            </a:extLst>
          </p:cNvPr>
          <p:cNvSpPr>
            <a:spLocks noGrp="1"/>
          </p:cNvSpPr>
          <p:nvPr>
            <p:ph type="dt" sz="half" idx="10"/>
          </p:nvPr>
        </p:nvSpPr>
        <p:spPr/>
        <p:txBody>
          <a:bodyPr/>
          <a:lstStyle/>
          <a:p>
            <a:fld id="{B5056311-2E14-4433-BC18-B6F984C9CD1A}" type="datetimeFigureOut">
              <a:rPr lang="en-US" smtClean="0"/>
              <a:t>1/24/2024</a:t>
            </a:fld>
            <a:endParaRPr lang="en-US"/>
          </a:p>
        </p:txBody>
      </p:sp>
      <p:sp>
        <p:nvSpPr>
          <p:cNvPr id="5" name="Footer Placeholder 4">
            <a:extLst>
              <a:ext uri="{FF2B5EF4-FFF2-40B4-BE49-F238E27FC236}">
                <a16:creationId xmlns:a16="http://schemas.microsoft.com/office/drawing/2014/main" id="{A4C296FF-7CEF-4CEA-8A00-E1D8A10BB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D0550-5893-4FE9-A2B5-1F05FD553E0A}"/>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2329951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7634AA-B741-49FE-9D82-3C87CC32AB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270B27-EAD9-4888-9E2F-C0712E042B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0CE9C-D9B9-4AC3-AA66-A99C25C6B275}"/>
              </a:ext>
            </a:extLst>
          </p:cNvPr>
          <p:cNvSpPr>
            <a:spLocks noGrp="1"/>
          </p:cNvSpPr>
          <p:nvPr>
            <p:ph type="dt" sz="half" idx="10"/>
          </p:nvPr>
        </p:nvSpPr>
        <p:spPr/>
        <p:txBody>
          <a:bodyPr/>
          <a:lstStyle/>
          <a:p>
            <a:fld id="{B5056311-2E14-4433-BC18-B6F984C9CD1A}" type="datetimeFigureOut">
              <a:rPr lang="en-US" smtClean="0"/>
              <a:t>1/24/2024</a:t>
            </a:fld>
            <a:endParaRPr lang="en-US"/>
          </a:p>
        </p:txBody>
      </p:sp>
      <p:sp>
        <p:nvSpPr>
          <p:cNvPr id="5" name="Footer Placeholder 4">
            <a:extLst>
              <a:ext uri="{FF2B5EF4-FFF2-40B4-BE49-F238E27FC236}">
                <a16:creationId xmlns:a16="http://schemas.microsoft.com/office/drawing/2014/main" id="{2B98CB64-2C3B-424A-B7C4-B9982FABE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E7C68-100C-473C-B88A-199E40514F8F}"/>
              </a:ext>
            </a:extLst>
          </p:cNvPr>
          <p:cNvSpPr>
            <a:spLocks noGrp="1"/>
          </p:cNvSpPr>
          <p:nvPr>
            <p:ph type="sldNum" sz="quarter" idx="12"/>
          </p:nvPr>
        </p:nvSpPr>
        <p:spPr/>
        <p:txBody>
          <a:bodyPr/>
          <a:lstStyle/>
          <a:p>
            <a:fld id="{0D77D067-D429-41D7-8121-E5D2025F471B}" type="slidenum">
              <a:rPr lang="en-US" smtClean="0"/>
              <a:t>‹#›</a:t>
            </a:fld>
            <a:endParaRPr lang="en-US"/>
          </a:p>
        </p:txBody>
      </p:sp>
    </p:spTree>
    <p:extLst>
      <p:ext uri="{BB962C8B-B14F-4D97-AF65-F5344CB8AC3E}">
        <p14:creationId xmlns:p14="http://schemas.microsoft.com/office/powerpoint/2010/main" val="1557520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C86F-EEF1-AECA-7B94-71DA1232CD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A0D083-1FD2-BAE6-BA50-CA0ED0A4B1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7F855-0BDC-444E-3181-B1A4487CC206}"/>
              </a:ext>
            </a:extLst>
          </p:cNvPr>
          <p:cNvSpPr>
            <a:spLocks noGrp="1"/>
          </p:cNvSpPr>
          <p:nvPr>
            <p:ph type="dt" sz="half" idx="10"/>
          </p:nvPr>
        </p:nvSpPr>
        <p:spPr/>
        <p:txBody>
          <a:bodyPr/>
          <a:lstStyle/>
          <a:p>
            <a:fld id="{66569AB2-2AE5-4041-A29D-EF9E0106FA6E}" type="datetimeFigureOut">
              <a:rPr lang="en-IN" smtClean="0"/>
              <a:t>24-01-2024</a:t>
            </a:fld>
            <a:endParaRPr lang="en-IN"/>
          </a:p>
        </p:txBody>
      </p:sp>
      <p:sp>
        <p:nvSpPr>
          <p:cNvPr id="5" name="Footer Placeholder 4">
            <a:extLst>
              <a:ext uri="{FF2B5EF4-FFF2-40B4-BE49-F238E27FC236}">
                <a16:creationId xmlns:a16="http://schemas.microsoft.com/office/drawing/2014/main" id="{62515A39-4B14-D5A3-69E4-E7741E77C3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477A7A-E57C-381F-A7AF-E27B30177883}"/>
              </a:ext>
            </a:extLst>
          </p:cNvPr>
          <p:cNvSpPr>
            <a:spLocks noGrp="1"/>
          </p:cNvSpPr>
          <p:nvPr>
            <p:ph type="sldNum" sz="quarter" idx="12"/>
          </p:nvPr>
        </p:nvSpPr>
        <p:spPr/>
        <p:txBody>
          <a:bodyPr/>
          <a:lstStyle/>
          <a:p>
            <a:fld id="{6A812B15-0682-4B65-B504-61435D274B19}" type="slidenum">
              <a:rPr lang="en-IN" smtClean="0"/>
              <a:t>‹#›</a:t>
            </a:fld>
            <a:endParaRPr lang="en-IN"/>
          </a:p>
        </p:txBody>
      </p:sp>
    </p:spTree>
    <p:extLst>
      <p:ext uri="{BB962C8B-B14F-4D97-AF65-F5344CB8AC3E}">
        <p14:creationId xmlns:p14="http://schemas.microsoft.com/office/powerpoint/2010/main" val="321999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3541-2CB3-FC10-C227-493E4DF648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B3883E-BA81-7D40-9F69-BFCA3303C8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ACD91F-4D44-F4CA-5A59-C6430FBE84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D82F1A-27D9-316E-6AEB-F2F41A2DF3F4}"/>
              </a:ext>
            </a:extLst>
          </p:cNvPr>
          <p:cNvSpPr>
            <a:spLocks noGrp="1"/>
          </p:cNvSpPr>
          <p:nvPr>
            <p:ph type="dt" sz="half" idx="10"/>
          </p:nvPr>
        </p:nvSpPr>
        <p:spPr/>
        <p:txBody>
          <a:bodyPr/>
          <a:lstStyle/>
          <a:p>
            <a:fld id="{66569AB2-2AE5-4041-A29D-EF9E0106FA6E}" type="datetimeFigureOut">
              <a:rPr lang="en-IN" smtClean="0"/>
              <a:t>24-01-2024</a:t>
            </a:fld>
            <a:endParaRPr lang="en-IN"/>
          </a:p>
        </p:txBody>
      </p:sp>
      <p:sp>
        <p:nvSpPr>
          <p:cNvPr id="6" name="Footer Placeholder 5">
            <a:extLst>
              <a:ext uri="{FF2B5EF4-FFF2-40B4-BE49-F238E27FC236}">
                <a16:creationId xmlns:a16="http://schemas.microsoft.com/office/drawing/2014/main" id="{60BE9228-F267-CB92-51F2-1E1167DC8A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78BD08-A48A-1BA1-CCD9-B4C4A8D52B02}"/>
              </a:ext>
            </a:extLst>
          </p:cNvPr>
          <p:cNvSpPr>
            <a:spLocks noGrp="1"/>
          </p:cNvSpPr>
          <p:nvPr>
            <p:ph type="sldNum" sz="quarter" idx="12"/>
          </p:nvPr>
        </p:nvSpPr>
        <p:spPr/>
        <p:txBody>
          <a:bodyPr/>
          <a:lstStyle/>
          <a:p>
            <a:fld id="{6A812B15-0682-4B65-B504-61435D274B19}" type="slidenum">
              <a:rPr lang="en-IN" smtClean="0"/>
              <a:t>‹#›</a:t>
            </a:fld>
            <a:endParaRPr lang="en-IN"/>
          </a:p>
        </p:txBody>
      </p:sp>
    </p:spTree>
    <p:extLst>
      <p:ext uri="{BB962C8B-B14F-4D97-AF65-F5344CB8AC3E}">
        <p14:creationId xmlns:p14="http://schemas.microsoft.com/office/powerpoint/2010/main" val="4104150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DB0D-D5F1-339F-E5C0-47421CEB53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EE0758-0252-5D2D-6CCA-81253D4BF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72088-124F-EDEA-A2C6-4AE1B278DF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0920F71-0EBE-2FAF-1A9B-F31AEBD64F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24142D-921B-6F55-5A89-A95547F6DE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E4E0902-94B5-CECF-99B0-77368DEFF88C}"/>
              </a:ext>
            </a:extLst>
          </p:cNvPr>
          <p:cNvSpPr>
            <a:spLocks noGrp="1"/>
          </p:cNvSpPr>
          <p:nvPr>
            <p:ph type="dt" sz="half" idx="10"/>
          </p:nvPr>
        </p:nvSpPr>
        <p:spPr/>
        <p:txBody>
          <a:bodyPr/>
          <a:lstStyle/>
          <a:p>
            <a:fld id="{66569AB2-2AE5-4041-A29D-EF9E0106FA6E}" type="datetimeFigureOut">
              <a:rPr lang="en-IN" smtClean="0"/>
              <a:t>24-01-2024</a:t>
            </a:fld>
            <a:endParaRPr lang="en-IN"/>
          </a:p>
        </p:txBody>
      </p:sp>
      <p:sp>
        <p:nvSpPr>
          <p:cNvPr id="8" name="Footer Placeholder 7">
            <a:extLst>
              <a:ext uri="{FF2B5EF4-FFF2-40B4-BE49-F238E27FC236}">
                <a16:creationId xmlns:a16="http://schemas.microsoft.com/office/drawing/2014/main" id="{93ED50AD-B486-6950-4851-00A8781992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E8E1E7-FFFF-4643-C96A-E315D0C14D9C}"/>
              </a:ext>
            </a:extLst>
          </p:cNvPr>
          <p:cNvSpPr>
            <a:spLocks noGrp="1"/>
          </p:cNvSpPr>
          <p:nvPr>
            <p:ph type="sldNum" sz="quarter" idx="12"/>
          </p:nvPr>
        </p:nvSpPr>
        <p:spPr/>
        <p:txBody>
          <a:bodyPr/>
          <a:lstStyle/>
          <a:p>
            <a:fld id="{6A812B15-0682-4B65-B504-61435D274B19}" type="slidenum">
              <a:rPr lang="en-IN" smtClean="0"/>
              <a:t>‹#›</a:t>
            </a:fld>
            <a:endParaRPr lang="en-IN"/>
          </a:p>
        </p:txBody>
      </p:sp>
    </p:spTree>
    <p:extLst>
      <p:ext uri="{BB962C8B-B14F-4D97-AF65-F5344CB8AC3E}">
        <p14:creationId xmlns:p14="http://schemas.microsoft.com/office/powerpoint/2010/main" val="154964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A40B-AFCE-4303-7DDF-6DA36364D39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F4CA93-C635-86C2-2A56-181BAE1F38B6}"/>
              </a:ext>
            </a:extLst>
          </p:cNvPr>
          <p:cNvSpPr>
            <a:spLocks noGrp="1"/>
          </p:cNvSpPr>
          <p:nvPr>
            <p:ph type="dt" sz="half" idx="10"/>
          </p:nvPr>
        </p:nvSpPr>
        <p:spPr/>
        <p:txBody>
          <a:bodyPr/>
          <a:lstStyle/>
          <a:p>
            <a:fld id="{66569AB2-2AE5-4041-A29D-EF9E0106FA6E}" type="datetimeFigureOut">
              <a:rPr lang="en-IN" smtClean="0"/>
              <a:t>24-01-2024</a:t>
            </a:fld>
            <a:endParaRPr lang="en-IN"/>
          </a:p>
        </p:txBody>
      </p:sp>
      <p:sp>
        <p:nvSpPr>
          <p:cNvPr id="4" name="Footer Placeholder 3">
            <a:extLst>
              <a:ext uri="{FF2B5EF4-FFF2-40B4-BE49-F238E27FC236}">
                <a16:creationId xmlns:a16="http://schemas.microsoft.com/office/drawing/2014/main" id="{14674141-5A52-70B6-2614-93D9B528EA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E0CC0A-B466-58F1-FD6E-65D4100D3905}"/>
              </a:ext>
            </a:extLst>
          </p:cNvPr>
          <p:cNvSpPr>
            <a:spLocks noGrp="1"/>
          </p:cNvSpPr>
          <p:nvPr>
            <p:ph type="sldNum" sz="quarter" idx="12"/>
          </p:nvPr>
        </p:nvSpPr>
        <p:spPr/>
        <p:txBody>
          <a:bodyPr/>
          <a:lstStyle/>
          <a:p>
            <a:fld id="{6A812B15-0682-4B65-B504-61435D274B19}" type="slidenum">
              <a:rPr lang="en-IN" smtClean="0"/>
              <a:t>‹#›</a:t>
            </a:fld>
            <a:endParaRPr lang="en-IN"/>
          </a:p>
        </p:txBody>
      </p:sp>
    </p:spTree>
    <p:extLst>
      <p:ext uri="{BB962C8B-B14F-4D97-AF65-F5344CB8AC3E}">
        <p14:creationId xmlns:p14="http://schemas.microsoft.com/office/powerpoint/2010/main" val="3826869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D38668-76DC-0AFC-F450-C3F214F84AF5}"/>
              </a:ext>
            </a:extLst>
          </p:cNvPr>
          <p:cNvSpPr>
            <a:spLocks noGrp="1"/>
          </p:cNvSpPr>
          <p:nvPr>
            <p:ph type="dt" sz="half" idx="10"/>
          </p:nvPr>
        </p:nvSpPr>
        <p:spPr/>
        <p:txBody>
          <a:bodyPr/>
          <a:lstStyle/>
          <a:p>
            <a:fld id="{66569AB2-2AE5-4041-A29D-EF9E0106FA6E}" type="datetimeFigureOut">
              <a:rPr lang="en-IN" smtClean="0"/>
              <a:t>24-01-2024</a:t>
            </a:fld>
            <a:endParaRPr lang="en-IN"/>
          </a:p>
        </p:txBody>
      </p:sp>
      <p:sp>
        <p:nvSpPr>
          <p:cNvPr id="3" name="Footer Placeholder 2">
            <a:extLst>
              <a:ext uri="{FF2B5EF4-FFF2-40B4-BE49-F238E27FC236}">
                <a16:creationId xmlns:a16="http://schemas.microsoft.com/office/drawing/2014/main" id="{F54B09CC-24C7-0B8E-D4B8-0FBCD8103E0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00681DD-19DE-F425-F9A9-9F728C9791EB}"/>
              </a:ext>
            </a:extLst>
          </p:cNvPr>
          <p:cNvSpPr>
            <a:spLocks noGrp="1"/>
          </p:cNvSpPr>
          <p:nvPr>
            <p:ph type="sldNum" sz="quarter" idx="12"/>
          </p:nvPr>
        </p:nvSpPr>
        <p:spPr/>
        <p:txBody>
          <a:bodyPr/>
          <a:lstStyle/>
          <a:p>
            <a:fld id="{6A812B15-0682-4B65-B504-61435D274B19}" type="slidenum">
              <a:rPr lang="en-IN" smtClean="0"/>
              <a:t>‹#›</a:t>
            </a:fld>
            <a:endParaRPr lang="en-IN"/>
          </a:p>
        </p:txBody>
      </p:sp>
    </p:spTree>
    <p:extLst>
      <p:ext uri="{BB962C8B-B14F-4D97-AF65-F5344CB8AC3E}">
        <p14:creationId xmlns:p14="http://schemas.microsoft.com/office/powerpoint/2010/main" val="1530075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F0162-FF76-F9EA-403A-27B2DAA1E9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F1EF1BE-3C98-910C-4FF8-771E4C1C8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BC61C4-E640-26CA-D93B-828B8002DA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9EAF2F-31FE-C4D8-5E75-776D781EB0FA}"/>
              </a:ext>
            </a:extLst>
          </p:cNvPr>
          <p:cNvSpPr>
            <a:spLocks noGrp="1"/>
          </p:cNvSpPr>
          <p:nvPr>
            <p:ph type="dt" sz="half" idx="10"/>
          </p:nvPr>
        </p:nvSpPr>
        <p:spPr/>
        <p:txBody>
          <a:bodyPr/>
          <a:lstStyle/>
          <a:p>
            <a:fld id="{66569AB2-2AE5-4041-A29D-EF9E0106FA6E}" type="datetimeFigureOut">
              <a:rPr lang="en-IN" smtClean="0"/>
              <a:t>24-01-2024</a:t>
            </a:fld>
            <a:endParaRPr lang="en-IN"/>
          </a:p>
        </p:txBody>
      </p:sp>
      <p:sp>
        <p:nvSpPr>
          <p:cNvPr id="6" name="Footer Placeholder 5">
            <a:extLst>
              <a:ext uri="{FF2B5EF4-FFF2-40B4-BE49-F238E27FC236}">
                <a16:creationId xmlns:a16="http://schemas.microsoft.com/office/drawing/2014/main" id="{B270500A-4D16-EC49-0CBA-D6DD3F7471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685368-8FE5-AE1C-5AFD-075630C7B410}"/>
              </a:ext>
            </a:extLst>
          </p:cNvPr>
          <p:cNvSpPr>
            <a:spLocks noGrp="1"/>
          </p:cNvSpPr>
          <p:nvPr>
            <p:ph type="sldNum" sz="quarter" idx="12"/>
          </p:nvPr>
        </p:nvSpPr>
        <p:spPr/>
        <p:txBody>
          <a:bodyPr/>
          <a:lstStyle/>
          <a:p>
            <a:fld id="{6A812B15-0682-4B65-B504-61435D274B19}" type="slidenum">
              <a:rPr lang="en-IN" smtClean="0"/>
              <a:t>‹#›</a:t>
            </a:fld>
            <a:endParaRPr lang="en-IN"/>
          </a:p>
        </p:txBody>
      </p:sp>
    </p:spTree>
    <p:extLst>
      <p:ext uri="{BB962C8B-B14F-4D97-AF65-F5344CB8AC3E}">
        <p14:creationId xmlns:p14="http://schemas.microsoft.com/office/powerpoint/2010/main" val="1919879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9B76-E3B0-1F82-091C-1D901F921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4521FD-6CD4-863C-1D0D-A334626749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1DB9361-7A87-52BB-80FD-AC6CECD70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D96CAC-EA56-9C7F-B06C-2AAC87F1C780}"/>
              </a:ext>
            </a:extLst>
          </p:cNvPr>
          <p:cNvSpPr>
            <a:spLocks noGrp="1"/>
          </p:cNvSpPr>
          <p:nvPr>
            <p:ph type="dt" sz="half" idx="10"/>
          </p:nvPr>
        </p:nvSpPr>
        <p:spPr/>
        <p:txBody>
          <a:bodyPr/>
          <a:lstStyle/>
          <a:p>
            <a:fld id="{66569AB2-2AE5-4041-A29D-EF9E0106FA6E}" type="datetimeFigureOut">
              <a:rPr lang="en-IN" smtClean="0"/>
              <a:t>24-01-2024</a:t>
            </a:fld>
            <a:endParaRPr lang="en-IN"/>
          </a:p>
        </p:txBody>
      </p:sp>
      <p:sp>
        <p:nvSpPr>
          <p:cNvPr id="6" name="Footer Placeholder 5">
            <a:extLst>
              <a:ext uri="{FF2B5EF4-FFF2-40B4-BE49-F238E27FC236}">
                <a16:creationId xmlns:a16="http://schemas.microsoft.com/office/drawing/2014/main" id="{0F10ADDC-76E1-FEB7-2E0E-3667E8F14F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0EE709-FA41-2839-95AC-0BE09BFAFA74}"/>
              </a:ext>
            </a:extLst>
          </p:cNvPr>
          <p:cNvSpPr>
            <a:spLocks noGrp="1"/>
          </p:cNvSpPr>
          <p:nvPr>
            <p:ph type="sldNum" sz="quarter" idx="12"/>
          </p:nvPr>
        </p:nvSpPr>
        <p:spPr/>
        <p:txBody>
          <a:bodyPr/>
          <a:lstStyle/>
          <a:p>
            <a:fld id="{6A812B15-0682-4B65-B504-61435D274B19}" type="slidenum">
              <a:rPr lang="en-IN" smtClean="0"/>
              <a:t>‹#›</a:t>
            </a:fld>
            <a:endParaRPr lang="en-IN"/>
          </a:p>
        </p:txBody>
      </p:sp>
    </p:spTree>
    <p:extLst>
      <p:ext uri="{BB962C8B-B14F-4D97-AF65-F5344CB8AC3E}">
        <p14:creationId xmlns:p14="http://schemas.microsoft.com/office/powerpoint/2010/main" val="3019522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CD40A-EBDC-849E-2D9D-FAEE1C93B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4F6370-F4B9-0416-CB2F-A3963DB41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753F9C-8CC1-4FD3-D69E-D0C265E196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69AB2-2AE5-4041-A29D-EF9E0106FA6E}" type="datetimeFigureOut">
              <a:rPr lang="en-IN" smtClean="0"/>
              <a:t>24-01-2024</a:t>
            </a:fld>
            <a:endParaRPr lang="en-IN"/>
          </a:p>
        </p:txBody>
      </p:sp>
      <p:sp>
        <p:nvSpPr>
          <p:cNvPr id="5" name="Footer Placeholder 4">
            <a:extLst>
              <a:ext uri="{FF2B5EF4-FFF2-40B4-BE49-F238E27FC236}">
                <a16:creationId xmlns:a16="http://schemas.microsoft.com/office/drawing/2014/main" id="{C55DA4E1-461D-9C2A-8546-CFACD7CD4E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172A5EE-3245-26F2-EFBF-D55712BDE7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12B15-0682-4B65-B504-61435D274B19}" type="slidenum">
              <a:rPr lang="en-IN" smtClean="0"/>
              <a:t>‹#›</a:t>
            </a:fld>
            <a:endParaRPr lang="en-IN"/>
          </a:p>
        </p:txBody>
      </p:sp>
    </p:spTree>
    <p:extLst>
      <p:ext uri="{BB962C8B-B14F-4D97-AF65-F5344CB8AC3E}">
        <p14:creationId xmlns:p14="http://schemas.microsoft.com/office/powerpoint/2010/main" val="4021710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F80921-5F7F-410D-BF06-CBA1FFE9C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E61825-80E5-449C-8807-5EDEEF29B3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F520E-980D-445F-8394-9877CE4EE2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BAF20E9-EF2C-4403-9778-EC90424A790D}" type="datetimeFigureOut">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1/24/2024</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5" name="Footer Placeholder 4">
            <a:extLst>
              <a:ext uri="{FF2B5EF4-FFF2-40B4-BE49-F238E27FC236}">
                <a16:creationId xmlns:a16="http://schemas.microsoft.com/office/drawing/2014/main" id="{3EA44312-F65C-4A2D-8CD2-FE8374F0E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6" name="Slide Number Placeholder 5">
            <a:extLst>
              <a:ext uri="{FF2B5EF4-FFF2-40B4-BE49-F238E27FC236}">
                <a16:creationId xmlns:a16="http://schemas.microsoft.com/office/drawing/2014/main" id="{0ACCE962-0ED4-4A85-B883-1B7C7E1904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B6D1FFB-81B5-4B28-A4A9-8C32C476DA2A}" type="slidenum">
              <a:rPr kumimoji="0" lang="en-US" sz="1000" b="0" i="0" u="none" strike="noStrike" kern="1200" cap="none" spc="0" normalizeH="0" baseline="0" noProof="0" smtClean="0">
                <a:ln>
                  <a:noFill/>
                </a:ln>
                <a:solidFill>
                  <a:prstClr val="black"/>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545667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slide" Target="slide135.xml"/><Relationship Id="rId13" Type="http://schemas.openxmlformats.org/officeDocument/2006/relationships/slide" Target="slide144.xml"/><Relationship Id="rId3" Type="http://schemas.openxmlformats.org/officeDocument/2006/relationships/slide" Target="slide128.xml"/><Relationship Id="rId7" Type="http://schemas.openxmlformats.org/officeDocument/2006/relationships/slide" Target="slide133.xml"/><Relationship Id="rId12" Type="http://schemas.openxmlformats.org/officeDocument/2006/relationships/slide" Target="slide141.xml"/><Relationship Id="rId2" Type="http://schemas.openxmlformats.org/officeDocument/2006/relationships/slide" Target="slide125.xml"/><Relationship Id="rId1" Type="http://schemas.openxmlformats.org/officeDocument/2006/relationships/slideLayout" Target="../slideLayouts/slideLayout2.xml"/><Relationship Id="rId6" Type="http://schemas.openxmlformats.org/officeDocument/2006/relationships/slide" Target="slide131.xml"/><Relationship Id="rId11" Type="http://schemas.openxmlformats.org/officeDocument/2006/relationships/slide" Target="slide140.xml"/><Relationship Id="rId5" Type="http://schemas.openxmlformats.org/officeDocument/2006/relationships/slide" Target="slide130.xml"/><Relationship Id="rId10" Type="http://schemas.openxmlformats.org/officeDocument/2006/relationships/slide" Target="slide138.xml"/><Relationship Id="rId4" Type="http://schemas.openxmlformats.org/officeDocument/2006/relationships/slide" Target="slide129.xml"/><Relationship Id="rId9" Type="http://schemas.openxmlformats.org/officeDocument/2006/relationships/slide" Target="slide137.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slide" Target="slide99.xml"/><Relationship Id="rId5" Type="http://schemas.openxmlformats.org/officeDocument/2006/relationships/image" Target="../media/image17.png"/><Relationship Id="rId4" Type="http://schemas.openxmlformats.org/officeDocument/2006/relationships/image" Target="../media/image20.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slide" Target="slide99.xml"/><Relationship Id="rId4" Type="http://schemas.openxmlformats.org/officeDocument/2006/relationships/image" Target="../media/image62.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slide" Target="slide99.xml"/><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slide" Target="slide99.xml"/><Relationship Id="rId4" Type="http://schemas.openxmlformats.org/officeDocument/2006/relationships/image" Target="../media/image6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slide" Target="slide99.xml"/><Relationship Id="rId4" Type="http://schemas.openxmlformats.org/officeDocument/2006/relationships/image" Target="../media/image65.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slide" Target="slide99.xml"/><Relationship Id="rId5" Type="http://schemas.openxmlformats.org/officeDocument/2006/relationships/image" Target="../media/image66.png"/><Relationship Id="rId4" Type="http://schemas.openxmlformats.org/officeDocument/2006/relationships/image" Target="../media/image20.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slide" Target="slide99.xml"/><Relationship Id="rId5" Type="http://schemas.openxmlformats.org/officeDocument/2006/relationships/image" Target="../media/image68.png"/><Relationship Id="rId4" Type="http://schemas.openxmlformats.org/officeDocument/2006/relationships/image" Target="../media/image67.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slide" Target="slide99.xml"/><Relationship Id="rId5" Type="http://schemas.openxmlformats.org/officeDocument/2006/relationships/image" Target="../media/image70.png"/><Relationship Id="rId4" Type="http://schemas.openxmlformats.org/officeDocument/2006/relationships/image" Target="../media/image69.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slide" Target="slide99.xml"/><Relationship Id="rId4" Type="http://schemas.openxmlformats.org/officeDocument/2006/relationships/image" Target="../media/image71.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slide" Target="slide99.xml"/><Relationship Id="rId5" Type="http://schemas.openxmlformats.org/officeDocument/2006/relationships/image" Target="../media/image7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slide" Target="slide154.xml"/><Relationship Id="rId13" Type="http://schemas.openxmlformats.org/officeDocument/2006/relationships/slide" Target="slide161.xml"/><Relationship Id="rId3" Type="http://schemas.openxmlformats.org/officeDocument/2006/relationships/slide" Target="slide147.xml"/><Relationship Id="rId7" Type="http://schemas.openxmlformats.org/officeDocument/2006/relationships/slide" Target="slide152.xml"/><Relationship Id="rId12" Type="http://schemas.openxmlformats.org/officeDocument/2006/relationships/slide" Target="slide159.xml"/><Relationship Id="rId2" Type="http://schemas.openxmlformats.org/officeDocument/2006/relationships/slide" Target="slide145.xml"/><Relationship Id="rId1" Type="http://schemas.openxmlformats.org/officeDocument/2006/relationships/slideLayout" Target="../slideLayouts/slideLayout2.xml"/><Relationship Id="rId6" Type="http://schemas.openxmlformats.org/officeDocument/2006/relationships/slide" Target="slide150.xml"/><Relationship Id="rId11" Type="http://schemas.openxmlformats.org/officeDocument/2006/relationships/slide" Target="slide158.xml"/><Relationship Id="rId5" Type="http://schemas.openxmlformats.org/officeDocument/2006/relationships/slide" Target="slide149.xml"/><Relationship Id="rId15" Type="http://schemas.openxmlformats.org/officeDocument/2006/relationships/slide" Target="slide163.xml"/><Relationship Id="rId10" Type="http://schemas.openxmlformats.org/officeDocument/2006/relationships/slide" Target="slide156.xml"/><Relationship Id="rId4" Type="http://schemas.openxmlformats.org/officeDocument/2006/relationships/slide" Target="slide148.xml"/><Relationship Id="rId9" Type="http://schemas.openxmlformats.org/officeDocument/2006/relationships/slide" Target="slide155.xml"/><Relationship Id="rId14" Type="http://schemas.openxmlformats.org/officeDocument/2006/relationships/slide" Target="slide162.xml"/></Relationships>
</file>

<file path=ppt/slides/_rels/slide110.xml.rels><?xml version="1.0" encoding="UTF-8" standalone="yes"?>
<Relationships xmlns="http://schemas.openxmlformats.org/package/2006/relationships"><Relationship Id="rId8" Type="http://schemas.openxmlformats.org/officeDocument/2006/relationships/slide" Target="slide117.xml"/><Relationship Id="rId13" Type="http://schemas.openxmlformats.org/officeDocument/2006/relationships/slide" Target="slide3.xml"/><Relationship Id="rId3" Type="http://schemas.openxmlformats.org/officeDocument/2006/relationships/slide" Target="slide111.xml"/><Relationship Id="rId7" Type="http://schemas.openxmlformats.org/officeDocument/2006/relationships/slide" Target="slide116.xml"/><Relationship Id="rId12" Type="http://schemas.openxmlformats.org/officeDocument/2006/relationships/slide" Target="slide123.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slide" Target="slide114.xml"/><Relationship Id="rId11" Type="http://schemas.openxmlformats.org/officeDocument/2006/relationships/slide" Target="slide122.xml"/><Relationship Id="rId5" Type="http://schemas.openxmlformats.org/officeDocument/2006/relationships/slide" Target="slide113.xml"/><Relationship Id="rId10" Type="http://schemas.openxmlformats.org/officeDocument/2006/relationships/slide" Target="slide121.xml"/><Relationship Id="rId4" Type="http://schemas.openxmlformats.org/officeDocument/2006/relationships/slide" Target="slide112.xml"/><Relationship Id="rId9" Type="http://schemas.openxmlformats.org/officeDocument/2006/relationships/slide" Target="slide119.xml"/></Relationships>
</file>

<file path=ppt/slides/_rels/slide11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png"/><Relationship Id="rId7" Type="http://schemas.openxmlformats.org/officeDocument/2006/relationships/diagramColors" Target="../diagrams/colors11.xml"/><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diagramQuickStyle" Target="../diagrams/quickStyle11.xml"/><Relationship Id="rId5" Type="http://schemas.openxmlformats.org/officeDocument/2006/relationships/diagramLayout" Target="../diagrams/layout11.xml"/><Relationship Id="rId10" Type="http://schemas.openxmlformats.org/officeDocument/2006/relationships/slide" Target="slide110.xml"/><Relationship Id="rId4" Type="http://schemas.openxmlformats.org/officeDocument/2006/relationships/diagramData" Target="../diagrams/data11.xml"/><Relationship Id="rId9" Type="http://schemas.openxmlformats.org/officeDocument/2006/relationships/image" Target="../media/image20.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slide" Target="slide110.xml"/><Relationship Id="rId4" Type="http://schemas.openxmlformats.org/officeDocument/2006/relationships/image" Target="../media/image73.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slide" Target="slide110.xml"/><Relationship Id="rId4" Type="http://schemas.openxmlformats.org/officeDocument/2006/relationships/image" Target="../media/image49.png"/></Relationships>
</file>

<file path=ppt/slides/_rels/slide11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png"/><Relationship Id="rId7" Type="http://schemas.openxmlformats.org/officeDocument/2006/relationships/diagramColors" Target="../diagrams/colors12.xml"/><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slide" Target="slide110.xml"/></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slide" Target="slide110.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slide" Target="slide110.xml"/><Relationship Id="rId4" Type="http://schemas.openxmlformats.org/officeDocument/2006/relationships/image" Target="../media/image75.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slide" Target="slide110.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slide" Target="slide110.xml"/><Relationship Id="rId4" Type="http://schemas.openxmlformats.org/officeDocument/2006/relationships/image" Target="../media/image76.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slide" Target="slide110.xml"/></Relationships>
</file>

<file path=ppt/slides/_rels/slide12.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3.xml"/><Relationship Id="rId7" Type="http://schemas.openxmlformats.org/officeDocument/2006/relationships/slide" Target="slide20.xml"/><Relationship Id="rId12"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24.xml"/><Relationship Id="rId5" Type="http://schemas.openxmlformats.org/officeDocument/2006/relationships/slide" Target="slide16.xml"/><Relationship Id="rId10" Type="http://schemas.openxmlformats.org/officeDocument/2006/relationships/slide" Target="slide23.xml"/><Relationship Id="rId4" Type="http://schemas.openxmlformats.org/officeDocument/2006/relationships/slide" Target="slide15.xml"/><Relationship Id="rId9" Type="http://schemas.openxmlformats.org/officeDocument/2006/relationships/slide" Target="slide22.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slide" Target="slide110.xml"/><Relationship Id="rId4" Type="http://schemas.openxmlformats.org/officeDocument/2006/relationships/image" Target="../media/image77.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slide" Target="slide110.xml"/><Relationship Id="rId5" Type="http://schemas.openxmlformats.org/officeDocument/2006/relationships/image" Target="../media/image78.png"/><Relationship Id="rId4" Type="http://schemas.openxmlformats.org/officeDocument/2006/relationships/image" Target="../media/image20.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0.xml"/><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80.png"/><Relationship Id="rId4" Type="http://schemas.openxmlformats.org/officeDocument/2006/relationships/image" Target="../media/image79.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slide" Target="slide110.xml"/><Relationship Id="rId5" Type="http://schemas.openxmlformats.org/officeDocument/2006/relationships/image" Target="../media/image82.png"/><Relationship Id="rId4" Type="http://schemas.openxmlformats.org/officeDocument/2006/relationships/image" Target="../media/image81.png"/></Relationships>
</file>

<file path=ppt/slides/_rels/slide124.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125.xml"/><Relationship Id="rId7" Type="http://schemas.openxmlformats.org/officeDocument/2006/relationships/slide" Target="slide131.xm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slide" Target="slide129.xml"/><Relationship Id="rId10" Type="http://schemas.openxmlformats.org/officeDocument/2006/relationships/slide" Target="slide3.xml"/><Relationship Id="rId4" Type="http://schemas.openxmlformats.org/officeDocument/2006/relationships/slide" Target="slide128.xml"/><Relationship Id="rId9" Type="http://schemas.openxmlformats.org/officeDocument/2006/relationships/slide" Target="slide135.xml"/></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0.xml"/><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20.png"/><Relationship Id="rId4" Type="http://schemas.openxmlformats.org/officeDocument/2006/relationships/image" Target="../media/image83.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slide" Target="slide110.xml"/><Relationship Id="rId5" Type="http://schemas.openxmlformats.org/officeDocument/2006/relationships/slide" Target="slide124.xml"/><Relationship Id="rId4" Type="http://schemas.openxmlformats.org/officeDocument/2006/relationships/image" Target="../media/image20.png"/></Relationships>
</file>

<file path=ppt/slides/_rels/slide127.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3.png"/><Relationship Id="rId7" Type="http://schemas.openxmlformats.org/officeDocument/2006/relationships/diagramQuickStyle" Target="../diagrams/quickStyle13.xml"/><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diagramLayout" Target="../diagrams/layout13.xml"/><Relationship Id="rId11" Type="http://schemas.openxmlformats.org/officeDocument/2006/relationships/slide" Target="slide110.xml"/><Relationship Id="rId5" Type="http://schemas.openxmlformats.org/officeDocument/2006/relationships/diagramData" Target="../diagrams/data13.xml"/><Relationship Id="rId10" Type="http://schemas.openxmlformats.org/officeDocument/2006/relationships/slide" Target="slide124.xml"/><Relationship Id="rId4" Type="http://schemas.openxmlformats.org/officeDocument/2006/relationships/image" Target="../media/image20.png"/><Relationship Id="rId9" Type="http://schemas.microsoft.com/office/2007/relationships/diagramDrawing" Target="../diagrams/drawing13.xml"/></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slide" Target="slide110.xml"/><Relationship Id="rId5" Type="http://schemas.openxmlformats.org/officeDocument/2006/relationships/slide" Target="slide124.xml"/><Relationship Id="rId4" Type="http://schemas.openxmlformats.org/officeDocument/2006/relationships/image" Target="../media/image20.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slide" Target="slide110.xml"/><Relationship Id="rId5" Type="http://schemas.openxmlformats.org/officeDocument/2006/relationships/slide" Target="slide124.xml"/><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5.jpe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slide" Target="slide110.xml"/><Relationship Id="rId5" Type="http://schemas.openxmlformats.org/officeDocument/2006/relationships/slide" Target="slide124.xml"/><Relationship Id="rId4" Type="http://schemas.openxmlformats.org/officeDocument/2006/relationships/image" Target="../media/image84.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slide" Target="slide110.xml"/><Relationship Id="rId5" Type="http://schemas.openxmlformats.org/officeDocument/2006/relationships/slide" Target="slide124.xml"/><Relationship Id="rId4" Type="http://schemas.openxmlformats.org/officeDocument/2006/relationships/image" Target="../media/image85.png"/></Relationships>
</file>

<file path=ppt/slides/_rels/slide132.xml.rels><?xml version="1.0" encoding="UTF-8" standalone="yes"?>
<Relationships xmlns="http://schemas.openxmlformats.org/package/2006/relationships"><Relationship Id="rId8" Type="http://schemas.microsoft.com/office/2007/relationships/diagramDrawing" Target="../diagrams/drawing14.xml"/><Relationship Id="rId13" Type="http://schemas.microsoft.com/office/2007/relationships/diagramDrawing" Target="../diagrams/drawing15.xml"/><Relationship Id="rId3" Type="http://schemas.openxmlformats.org/officeDocument/2006/relationships/image" Target="../media/image3.png"/><Relationship Id="rId7" Type="http://schemas.openxmlformats.org/officeDocument/2006/relationships/diagramColors" Target="../diagrams/colors14.xml"/><Relationship Id="rId12" Type="http://schemas.openxmlformats.org/officeDocument/2006/relationships/diagramColors" Target="../diagrams/colors15.xml"/><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diagramQuickStyle" Target="../diagrams/quickStyle14.xml"/><Relationship Id="rId11" Type="http://schemas.openxmlformats.org/officeDocument/2006/relationships/diagramQuickStyle" Target="../diagrams/quickStyle15.xml"/><Relationship Id="rId5" Type="http://schemas.openxmlformats.org/officeDocument/2006/relationships/diagramLayout" Target="../diagrams/layout14.xml"/><Relationship Id="rId15" Type="http://schemas.openxmlformats.org/officeDocument/2006/relationships/slide" Target="slide110.xml"/><Relationship Id="rId10" Type="http://schemas.openxmlformats.org/officeDocument/2006/relationships/diagramLayout" Target="../diagrams/layout15.xml"/><Relationship Id="rId4" Type="http://schemas.openxmlformats.org/officeDocument/2006/relationships/diagramData" Target="../diagrams/data14.xml"/><Relationship Id="rId9" Type="http://schemas.openxmlformats.org/officeDocument/2006/relationships/diagramData" Target="../diagrams/data15.xml"/><Relationship Id="rId14" Type="http://schemas.openxmlformats.org/officeDocument/2006/relationships/slide" Target="slide124.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0.xml"/><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20.png"/><Relationship Id="rId4" Type="http://schemas.openxmlformats.org/officeDocument/2006/relationships/image" Target="../media/image85.png"/></Relationships>
</file>

<file path=ppt/slides/_rels/slide134.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image" Target="../media/image3.png"/><Relationship Id="rId7" Type="http://schemas.openxmlformats.org/officeDocument/2006/relationships/slide" Target="slide124.xml"/><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20.png"/><Relationship Id="rId4" Type="http://schemas.openxmlformats.org/officeDocument/2006/relationships/image" Target="../media/image85.pn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0.xml"/><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86.png"/><Relationship Id="rId4" Type="http://schemas.openxmlformats.org/officeDocument/2006/relationships/image" Target="../media/image87.png"/></Relationships>
</file>

<file path=ppt/slides/_rels/slide136.xml.rels><?xml version="1.0" encoding="UTF-8" standalone="yes"?>
<Relationships xmlns="http://schemas.openxmlformats.org/package/2006/relationships"><Relationship Id="rId8" Type="http://schemas.openxmlformats.org/officeDocument/2006/relationships/slide" Target="slide145.xml"/><Relationship Id="rId13" Type="http://schemas.openxmlformats.org/officeDocument/2006/relationships/slide" Target="slide3.xml"/><Relationship Id="rId3" Type="http://schemas.openxmlformats.org/officeDocument/2006/relationships/slide" Target="slide137.xml"/><Relationship Id="rId7" Type="http://schemas.openxmlformats.org/officeDocument/2006/relationships/slide" Target="slide144.xml"/><Relationship Id="rId12" Type="http://schemas.openxmlformats.org/officeDocument/2006/relationships/slide" Target="slide150.xm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slide" Target="slide141.xml"/><Relationship Id="rId11" Type="http://schemas.openxmlformats.org/officeDocument/2006/relationships/slide" Target="slide149.xml"/><Relationship Id="rId5" Type="http://schemas.openxmlformats.org/officeDocument/2006/relationships/slide" Target="slide140.xml"/><Relationship Id="rId10" Type="http://schemas.openxmlformats.org/officeDocument/2006/relationships/slide" Target="slide148.xml"/><Relationship Id="rId4" Type="http://schemas.openxmlformats.org/officeDocument/2006/relationships/slide" Target="slide138.xml"/><Relationship Id="rId9" Type="http://schemas.openxmlformats.org/officeDocument/2006/relationships/slide" Target="slide147.xml"/></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6.xml"/><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89.png"/><Relationship Id="rId4" Type="http://schemas.openxmlformats.org/officeDocument/2006/relationships/image" Target="../media/image88.png"/></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slide" Target="slide136.xml"/><Relationship Id="rId5" Type="http://schemas.openxmlformats.org/officeDocument/2006/relationships/slide" Target="slide124.xml"/><Relationship Id="rId4" Type="http://schemas.openxmlformats.org/officeDocument/2006/relationships/image" Target="../media/image20.png"/></Relationships>
</file>

<file path=ppt/slides/_rels/slide13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3.png"/><Relationship Id="rId7" Type="http://schemas.openxmlformats.org/officeDocument/2006/relationships/image" Target="../media/image93.png"/><Relationship Id="rId12" Type="http://schemas.openxmlformats.org/officeDocument/2006/relationships/slide" Target="slide136.xml"/><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slide" Target="slide124.xml"/><Relationship Id="rId5" Type="http://schemas.openxmlformats.org/officeDocument/2006/relationships/image" Target="../media/image91.png"/><Relationship Id="rId10" Type="http://schemas.openxmlformats.org/officeDocument/2006/relationships/image" Target="../media/image20.png"/><Relationship Id="rId4" Type="http://schemas.openxmlformats.org/officeDocument/2006/relationships/image" Target="../media/image90.png"/><Relationship Id="rId9" Type="http://schemas.openxmlformats.org/officeDocument/2006/relationships/image" Target="../media/image9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0.xml"/><Relationship Id="rId1" Type="http://schemas.openxmlformats.org/officeDocument/2006/relationships/slideLayout" Target="../slideLayouts/slideLayout7.xml"/><Relationship Id="rId5" Type="http://schemas.openxmlformats.org/officeDocument/2006/relationships/slide" Target="slide136.xml"/><Relationship Id="rId4" Type="http://schemas.openxmlformats.org/officeDocument/2006/relationships/slide" Target="slide124.xml"/></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6.xml"/><Relationship Id="rId2" Type="http://schemas.openxmlformats.org/officeDocument/2006/relationships/notesSlide" Target="../notesSlides/notesSlide131.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96.png"/><Relationship Id="rId4" Type="http://schemas.openxmlformats.org/officeDocument/2006/relationships/image" Target="../media/image20.png"/></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6.xml"/><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97.png"/><Relationship Id="rId4" Type="http://schemas.openxmlformats.org/officeDocument/2006/relationships/image" Target="../media/image20.png"/></Relationships>
</file>

<file path=ppt/slides/_rels/slide143.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png"/><Relationship Id="rId7" Type="http://schemas.openxmlformats.org/officeDocument/2006/relationships/diagramQuickStyle" Target="../diagrams/quickStyle16.xml"/><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diagramLayout" Target="../diagrams/layout16.xml"/><Relationship Id="rId11" Type="http://schemas.openxmlformats.org/officeDocument/2006/relationships/slide" Target="slide136.xml"/><Relationship Id="rId5" Type="http://schemas.openxmlformats.org/officeDocument/2006/relationships/diagramData" Target="../diagrams/data16.xml"/><Relationship Id="rId10" Type="http://schemas.openxmlformats.org/officeDocument/2006/relationships/slide" Target="slide124.xml"/><Relationship Id="rId4" Type="http://schemas.openxmlformats.org/officeDocument/2006/relationships/image" Target="../media/image20.png"/><Relationship Id="rId9" Type="http://schemas.microsoft.com/office/2007/relationships/diagramDrawing" Target="../diagrams/drawing16.xml"/></Relationships>
</file>

<file path=ppt/slides/_rels/slide144.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slide" Target="slide136.xml"/><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20.png"/><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slide" Target="slide136.xml"/><Relationship Id="rId5" Type="http://schemas.openxmlformats.org/officeDocument/2006/relationships/slide" Target="slide124.xml"/><Relationship Id="rId4" Type="http://schemas.openxmlformats.org/officeDocument/2006/relationships/image" Target="../media/image20.png"/></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6.xml"/><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99.png"/><Relationship Id="rId4" Type="http://schemas.openxmlformats.org/officeDocument/2006/relationships/image" Target="../media/image20.png"/></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slide" Target="slide136.xml"/><Relationship Id="rId5" Type="http://schemas.openxmlformats.org/officeDocument/2006/relationships/slide" Target="slide124.xml"/><Relationship Id="rId4" Type="http://schemas.openxmlformats.org/officeDocument/2006/relationships/image" Target="../media/image100.png"/></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slide" Target="slide136.xml"/><Relationship Id="rId5" Type="http://schemas.openxmlformats.org/officeDocument/2006/relationships/slide" Target="slide124.xml"/><Relationship Id="rId4" Type="http://schemas.openxmlformats.org/officeDocument/2006/relationships/image" Target="../media/image101.png"/></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slide" Target="slide136.xml"/><Relationship Id="rId5" Type="http://schemas.openxmlformats.org/officeDocument/2006/relationships/slide" Target="slide124.xml"/><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slide" Target="slide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slide" Target="slide136.xml"/><Relationship Id="rId5" Type="http://schemas.openxmlformats.org/officeDocument/2006/relationships/slide" Target="slide124.xml"/><Relationship Id="rId4" Type="http://schemas.openxmlformats.org/officeDocument/2006/relationships/image" Target="../media/image3.png"/></Relationships>
</file>

<file path=ppt/slides/_rels/slide151.xml.rels><?xml version="1.0" encoding="UTF-8" standalone="yes"?>
<Relationships xmlns="http://schemas.openxmlformats.org/package/2006/relationships"><Relationship Id="rId8" Type="http://schemas.openxmlformats.org/officeDocument/2006/relationships/slide" Target="slide159.xml"/><Relationship Id="rId3" Type="http://schemas.openxmlformats.org/officeDocument/2006/relationships/slide" Target="slide152.xml"/><Relationship Id="rId7" Type="http://schemas.openxmlformats.org/officeDocument/2006/relationships/slide" Target="slide158.xml"/><Relationship Id="rId12" Type="http://schemas.openxmlformats.org/officeDocument/2006/relationships/slide" Target="slide3.xml"/><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slide" Target="slide156.xml"/><Relationship Id="rId11" Type="http://schemas.openxmlformats.org/officeDocument/2006/relationships/slide" Target="slide163.xml"/><Relationship Id="rId5" Type="http://schemas.openxmlformats.org/officeDocument/2006/relationships/slide" Target="slide155.xml"/><Relationship Id="rId10" Type="http://schemas.openxmlformats.org/officeDocument/2006/relationships/slide" Target="slide162.xml"/><Relationship Id="rId4" Type="http://schemas.openxmlformats.org/officeDocument/2006/relationships/slide" Target="slide154.xml"/><Relationship Id="rId9" Type="http://schemas.openxmlformats.org/officeDocument/2006/relationships/slide" Target="slide161.xml"/></Relationships>
</file>

<file path=ppt/slides/_rels/slide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slide" Target="slide151.xml"/><Relationship Id="rId4" Type="http://schemas.openxmlformats.org/officeDocument/2006/relationships/slide" Target="slide124.xml"/></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slide" Target="slide151.xml"/><Relationship Id="rId4" Type="http://schemas.openxmlformats.org/officeDocument/2006/relationships/slide" Target="slide124.xml"/></Relationships>
</file>

<file path=ppt/slides/_rels/slide154.xml.rels><?xml version="1.0" encoding="UTF-8" standalone="yes"?>
<Relationships xmlns="http://schemas.openxmlformats.org/package/2006/relationships"><Relationship Id="rId8" Type="http://schemas.openxmlformats.org/officeDocument/2006/relationships/slide" Target="slide151.xml"/><Relationship Id="rId3" Type="http://schemas.openxmlformats.org/officeDocument/2006/relationships/image" Target="../media/image3.png"/><Relationship Id="rId7" Type="http://schemas.openxmlformats.org/officeDocument/2006/relationships/slide" Target="slide124.xml"/><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51.xml"/><Relationship Id="rId2" Type="http://schemas.openxmlformats.org/officeDocument/2006/relationships/notesSlide" Target="../notesSlides/notesSlide145.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108.png"/><Relationship Id="rId4" Type="http://schemas.openxmlformats.org/officeDocument/2006/relationships/image" Target="../media/image107.png"/></Relationships>
</file>

<file path=ppt/slides/_rels/slide156.xml.rels><?xml version="1.0" encoding="UTF-8" standalone="yes"?>
<Relationships xmlns="http://schemas.openxmlformats.org/package/2006/relationships"><Relationship Id="rId8" Type="http://schemas.openxmlformats.org/officeDocument/2006/relationships/slide" Target="slide151.xml"/><Relationship Id="rId3" Type="http://schemas.openxmlformats.org/officeDocument/2006/relationships/image" Target="../media/image3.png"/><Relationship Id="rId7" Type="http://schemas.openxmlformats.org/officeDocument/2006/relationships/slide" Target="slide124.xml"/><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20.png"/></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slide" Target="slide151.xml"/><Relationship Id="rId5" Type="http://schemas.openxmlformats.org/officeDocument/2006/relationships/slide" Target="slide124.xml"/><Relationship Id="rId4" Type="http://schemas.openxmlformats.org/officeDocument/2006/relationships/image" Target="../media/image20.png"/></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51.xml"/><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48.png"/><Relationship Id="rId4" Type="http://schemas.openxmlformats.org/officeDocument/2006/relationships/image" Target="../media/image111.png"/></Relationships>
</file>

<file path=ppt/slides/_rels/slide159.xml.rels><?xml version="1.0" encoding="UTF-8" standalone="yes"?>
<Relationships xmlns="http://schemas.openxmlformats.org/package/2006/relationships"><Relationship Id="rId8" Type="http://schemas.openxmlformats.org/officeDocument/2006/relationships/slide" Target="slide151.xml"/><Relationship Id="rId3" Type="http://schemas.openxmlformats.org/officeDocument/2006/relationships/image" Target="../media/image112.png"/><Relationship Id="rId7" Type="http://schemas.openxmlformats.org/officeDocument/2006/relationships/slide" Target="slide124.xml"/><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1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151.xml"/><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20.png"/><Relationship Id="rId4"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51.xml"/><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115.png"/><Relationship Id="rId4" Type="http://schemas.openxmlformats.org/officeDocument/2006/relationships/image" Target="../media/image114.png"/></Relationships>
</file>

<file path=ppt/slides/_rels/slide1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51.xml"/><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slide" Target="slide124.xml"/><Relationship Id="rId5" Type="http://schemas.openxmlformats.org/officeDocument/2006/relationships/image" Target="../media/image117.png"/><Relationship Id="rId4" Type="http://schemas.openxmlformats.org/officeDocument/2006/relationships/image" Target="../media/image116.png"/></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slide" Target="slide151.xml"/><Relationship Id="rId5" Type="http://schemas.openxmlformats.org/officeDocument/2006/relationships/slide" Target="slide124.xml"/><Relationship Id="rId4" Type="http://schemas.openxmlformats.org/officeDocument/2006/relationships/image" Target="../media/image20.png"/></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26.xml"/><Relationship Id="rId7" Type="http://schemas.openxmlformats.org/officeDocument/2006/relationships/slide" Target="slide3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28.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slide" Target="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slide" Target="slide25.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image" Target="../media/image2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slide" Target="slide2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QuickStyle" Target="../diagrams/quickStyle3.xml"/><Relationship Id="rId11" Type="http://schemas.openxmlformats.org/officeDocument/2006/relationships/slide" Target="slide25.xml"/><Relationship Id="rId5" Type="http://schemas.openxmlformats.org/officeDocument/2006/relationships/diagramLayout" Target="../diagrams/layout3.xml"/><Relationship Id="rId10" Type="http://schemas.openxmlformats.org/officeDocument/2006/relationships/image" Target="../media/image5.jpeg"/><Relationship Id="rId4" Type="http://schemas.openxmlformats.org/officeDocument/2006/relationships/diagramData" Target="../diagrams/data3.xml"/><Relationship Id="rId9"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slide" Target="slide25.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slide" Target="slide25.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slide" Target="slide25.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slide" Target="slide25.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slide" Target="slide25.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38.xml"/><Relationship Id="rId7" Type="http://schemas.openxmlformats.org/officeDocument/2006/relationships/slide" Target="slide4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41.xml"/><Relationship Id="rId4" Type="http://schemas.openxmlformats.org/officeDocument/2006/relationships/slide" Target="slide40.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slide" Target="slide37.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30.xml"/><Relationship Id="rId3" Type="http://schemas.openxmlformats.org/officeDocument/2006/relationships/slide" Target="slide15.xml"/><Relationship Id="rId7" Type="http://schemas.openxmlformats.org/officeDocument/2006/relationships/slide" Target="slide21.xml"/><Relationship Id="rId12" Type="http://schemas.openxmlformats.org/officeDocument/2006/relationships/slide" Target="slide28.xml"/><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26.xml"/><Relationship Id="rId5" Type="http://schemas.openxmlformats.org/officeDocument/2006/relationships/slide" Target="slide18.xml"/><Relationship Id="rId15" Type="http://schemas.openxmlformats.org/officeDocument/2006/relationships/slide" Target="slide35.xml"/><Relationship Id="rId10" Type="http://schemas.openxmlformats.org/officeDocument/2006/relationships/slide" Target="slide24.xml"/><Relationship Id="rId4" Type="http://schemas.openxmlformats.org/officeDocument/2006/relationships/slide" Target="slide16.xml"/><Relationship Id="rId9" Type="http://schemas.openxmlformats.org/officeDocument/2006/relationships/slide" Target="slide23.xml"/><Relationship Id="rId14" Type="http://schemas.openxmlformats.org/officeDocument/2006/relationships/slide" Target="slide3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slide" Target="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slide" Target="slide3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slide" Target="slide37.xml"/><Relationship Id="rId4" Type="http://schemas.openxmlformats.org/officeDocument/2006/relationships/image" Target="../media/image28.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slide" Target="slide37.xml"/><Relationship Id="rId5" Type="http://schemas.openxmlformats.org/officeDocument/2006/relationships/image" Target="../media/image29.gif"/><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45.xml"/><Relationship Id="rId7" Type="http://schemas.openxmlformats.org/officeDocument/2006/relationships/slide" Target="slide50.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slide" Target="slide48.xml"/><Relationship Id="rId10" Type="http://schemas.openxmlformats.org/officeDocument/2006/relationships/slide" Target="slide3.xml"/><Relationship Id="rId4" Type="http://schemas.openxmlformats.org/officeDocument/2006/relationships/slide" Target="slide47.xml"/><Relationship Id="rId9" Type="http://schemas.openxmlformats.org/officeDocument/2006/relationships/slide" Target="slide5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slide" Target="slide44.xml"/></Relationships>
</file>

<file path=ppt/slides/_rels/slide4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slide" Target="slide44.xml"/></Relationships>
</file>

<file path=ppt/slides/_rels/slide4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slide" Target="slide44.xml"/></Relationships>
</file>

<file path=ppt/slides/_rels/slide4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png"/><Relationship Id="rId7" Type="http://schemas.openxmlformats.org/officeDocument/2006/relationships/diagramColors" Target="../diagrams/colors6.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slide" Target="slide44.xml"/></Relationships>
</file>

<file path=ppt/slides/_rels/slide4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png"/><Relationship Id="rId7" Type="http://schemas.openxmlformats.org/officeDocument/2006/relationships/diagramColors" Target="../diagrams/colors7.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slide" Target="slide44.xml"/></Relationships>
</file>

<file path=ppt/slides/_rels/slide5.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2.xml"/><Relationship Id="rId3" Type="http://schemas.openxmlformats.org/officeDocument/2006/relationships/slide" Target="slide40.xml"/><Relationship Id="rId7" Type="http://schemas.openxmlformats.org/officeDocument/2006/relationships/slide" Target="slide45.xml"/><Relationship Id="rId12" Type="http://schemas.openxmlformats.org/officeDocument/2006/relationships/slide" Target="slide51.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43.xml"/><Relationship Id="rId11" Type="http://schemas.openxmlformats.org/officeDocument/2006/relationships/slide" Target="slide50.xml"/><Relationship Id="rId5" Type="http://schemas.openxmlformats.org/officeDocument/2006/relationships/slide" Target="slide42.xml"/><Relationship Id="rId10" Type="http://schemas.openxmlformats.org/officeDocument/2006/relationships/slide" Target="slide49.xml"/><Relationship Id="rId4" Type="http://schemas.openxmlformats.org/officeDocument/2006/relationships/slide" Target="slide41.xml"/><Relationship Id="rId9" Type="http://schemas.openxmlformats.org/officeDocument/2006/relationships/slide" Target="slide48.xml"/></Relationships>
</file>

<file path=ppt/slides/_rels/slide5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png"/><Relationship Id="rId7" Type="http://schemas.openxmlformats.org/officeDocument/2006/relationships/diagramColors" Target="../diagrams/colors8.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slide" Target="slide44.xml"/></Relationships>
</file>

<file path=ppt/slides/_rels/slide5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png"/><Relationship Id="rId7" Type="http://schemas.openxmlformats.org/officeDocument/2006/relationships/diagramColors" Target="../diagrams/colors9.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slide" Target="slide44.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slide" Target="slide44.xml"/></Relationships>
</file>

<file path=ppt/slides/_rels/slide53.xml.rels><?xml version="1.0" encoding="UTF-8" standalone="yes"?>
<Relationships xmlns="http://schemas.openxmlformats.org/package/2006/relationships"><Relationship Id="rId3" Type="http://schemas.openxmlformats.org/officeDocument/2006/relationships/slide" Target="slide54.xml"/><Relationship Id="rId7" Type="http://schemas.openxmlformats.org/officeDocument/2006/relationships/slide" Target="slide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slide" Target="slide59.xml"/><Relationship Id="rId5" Type="http://schemas.openxmlformats.org/officeDocument/2006/relationships/slide" Target="slide56.xml"/><Relationship Id="rId4" Type="http://schemas.openxmlformats.org/officeDocument/2006/relationships/slide" Target="slide55.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slide" Target="slide53.xm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0.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png"/><Relationship Id="rId7" Type="http://schemas.openxmlformats.org/officeDocument/2006/relationships/diagramColors" Target="../diagrams/colors10.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slide" Target="slide53.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slide" Target="slide53.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slide" Target="slide53.xml"/><Relationship Id="rId4" Type="http://schemas.openxmlformats.org/officeDocument/2006/relationships/image" Target="../media/image33.jpe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slide" Target="slide53.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slide" Target="slide53.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slide" Target="slide63.xml"/><Relationship Id="rId3" Type="http://schemas.openxmlformats.org/officeDocument/2006/relationships/slide" Target="slide55.xml"/><Relationship Id="rId7" Type="http://schemas.openxmlformats.org/officeDocument/2006/relationships/slide" Target="slide62.xml"/><Relationship Id="rId2" Type="http://schemas.openxmlformats.org/officeDocument/2006/relationships/slide" Target="slide54.xml"/><Relationship Id="rId1" Type="http://schemas.openxmlformats.org/officeDocument/2006/relationships/slideLayout" Target="../slideLayouts/slideLayout2.xml"/><Relationship Id="rId6" Type="http://schemas.openxmlformats.org/officeDocument/2006/relationships/slide" Target="slide61.xml"/><Relationship Id="rId11" Type="http://schemas.openxmlformats.org/officeDocument/2006/relationships/slide" Target="slide69.xml"/><Relationship Id="rId5" Type="http://schemas.openxmlformats.org/officeDocument/2006/relationships/slide" Target="slide59.xml"/><Relationship Id="rId10" Type="http://schemas.openxmlformats.org/officeDocument/2006/relationships/slide" Target="slide68.xml"/><Relationship Id="rId4" Type="http://schemas.openxmlformats.org/officeDocument/2006/relationships/slide" Target="slide56.xml"/><Relationship Id="rId9" Type="http://schemas.openxmlformats.org/officeDocument/2006/relationships/slide" Target="slide67.xml"/></Relationships>
</file>

<file path=ppt/slides/_rels/slide60.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61.xml"/><Relationship Id="rId7" Type="http://schemas.openxmlformats.org/officeDocument/2006/relationships/slide" Target="slide6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63.xml"/><Relationship Id="rId4" Type="http://schemas.openxmlformats.org/officeDocument/2006/relationships/slide" Target="slide62.xml"/><Relationship Id="rId9" Type="http://schemas.openxmlformats.org/officeDocument/2006/relationships/slide" Target="slide3.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slide" Target="slide60.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slide" Target="slide60.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slide" Target="slide60.xml"/><Relationship Id="rId5" Type="http://schemas.openxmlformats.org/officeDocument/2006/relationships/image" Target="../media/image37.pn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slide" Target="slide60.xml"/><Relationship Id="rId5" Type="http://schemas.openxmlformats.org/officeDocument/2006/relationships/image" Target="../media/image38.png"/><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slide" Target="slide60.xml"/><Relationship Id="rId5" Type="http://schemas.openxmlformats.org/officeDocument/2006/relationships/image" Target="../media/image39.png"/><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slide" Target="slide60.xml"/><Relationship Id="rId5" Type="http://schemas.openxmlformats.org/officeDocument/2006/relationships/image" Target="../media/image40.png"/><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slide" Target="slide60.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slide" Target="slide60.xml"/><Relationship Id="rId5" Type="http://schemas.openxmlformats.org/officeDocument/2006/relationships/image" Target="../media/image42.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slide" Target="slide60.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slide" Target="slide80.xml"/><Relationship Id="rId3" Type="http://schemas.openxmlformats.org/officeDocument/2006/relationships/slide" Target="slide72.xml"/><Relationship Id="rId7" Type="http://schemas.openxmlformats.org/officeDocument/2006/relationships/slide" Target="slide79.xml"/><Relationship Id="rId12" Type="http://schemas.openxmlformats.org/officeDocument/2006/relationships/slide" Target="slide85.xml"/><Relationship Id="rId2" Type="http://schemas.openxmlformats.org/officeDocument/2006/relationships/slide" Target="slide71.xml"/><Relationship Id="rId1" Type="http://schemas.openxmlformats.org/officeDocument/2006/relationships/slideLayout" Target="../slideLayouts/slideLayout2.xml"/><Relationship Id="rId6" Type="http://schemas.openxmlformats.org/officeDocument/2006/relationships/slide" Target="slide78.xml"/><Relationship Id="rId11" Type="http://schemas.openxmlformats.org/officeDocument/2006/relationships/slide" Target="slide84.xml"/><Relationship Id="rId5" Type="http://schemas.openxmlformats.org/officeDocument/2006/relationships/slide" Target="slide76.xml"/><Relationship Id="rId10" Type="http://schemas.openxmlformats.org/officeDocument/2006/relationships/slide" Target="slide83.xml"/><Relationship Id="rId4" Type="http://schemas.openxmlformats.org/officeDocument/2006/relationships/slide" Target="slide74.xml"/><Relationship Id="rId9" Type="http://schemas.openxmlformats.org/officeDocument/2006/relationships/slide" Target="slide81.xml"/></Relationships>
</file>

<file path=ppt/slides/_rels/slide70.xml.rels><?xml version="1.0" encoding="UTF-8" standalone="yes"?>
<Relationships xmlns="http://schemas.openxmlformats.org/package/2006/relationships"><Relationship Id="rId8" Type="http://schemas.openxmlformats.org/officeDocument/2006/relationships/slide" Target="slide79.xml"/><Relationship Id="rId3" Type="http://schemas.openxmlformats.org/officeDocument/2006/relationships/slide" Target="slide71.xml"/><Relationship Id="rId7" Type="http://schemas.openxmlformats.org/officeDocument/2006/relationships/slide" Target="slide78.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slide" Target="slide76.xml"/><Relationship Id="rId11" Type="http://schemas.openxmlformats.org/officeDocument/2006/relationships/slide" Target="slide3.xml"/><Relationship Id="rId5" Type="http://schemas.openxmlformats.org/officeDocument/2006/relationships/slide" Target="slide74.xml"/><Relationship Id="rId10" Type="http://schemas.openxmlformats.org/officeDocument/2006/relationships/slide" Target="slide81.xml"/><Relationship Id="rId4" Type="http://schemas.openxmlformats.org/officeDocument/2006/relationships/slide" Target="slide72.xml"/><Relationship Id="rId9" Type="http://schemas.openxmlformats.org/officeDocument/2006/relationships/slide" Target="slide80.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slide" Target="slide70.xml"/><Relationship Id="rId5" Type="http://schemas.openxmlformats.org/officeDocument/2006/relationships/image" Target="../media/image45.png"/><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slide" Target="slide70.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notesSlide" Target="../notesSlides/notesSlide6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slide" Target="slide70.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notesSlide" Target="../notesSlides/notesSlide6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slide" Target="slide70.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47.png"/><Relationship Id="rId5" Type="http://schemas.openxmlformats.org/officeDocument/2006/relationships/image" Target="../media/image3.png"/><Relationship Id="rId4" Type="http://schemas.openxmlformats.org/officeDocument/2006/relationships/notesSlide" Target="../notesSlides/notesSlide6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slide" Target="slide70.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47.png"/><Relationship Id="rId5" Type="http://schemas.openxmlformats.org/officeDocument/2006/relationships/image" Target="../media/image3.png"/><Relationship Id="rId4" Type="http://schemas.openxmlformats.org/officeDocument/2006/relationships/notesSlide" Target="../notesSlides/notesSlide65.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slide" Target="slide70.xml"/><Relationship Id="rId5" Type="http://schemas.openxmlformats.org/officeDocument/2006/relationships/image" Target="../media/image48.png"/><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slide" Target="slide70.xml"/><Relationship Id="rId5" Type="http://schemas.openxmlformats.org/officeDocument/2006/relationships/image" Target="../media/image48.png"/><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slide" Target="slide70.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Layout" Target="../slideLayouts/slideLayout7.xml"/><Relationship Id="rId7" Type="http://schemas.openxmlformats.org/officeDocument/2006/relationships/image" Target="../media/image46.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8.png"/><Relationship Id="rId5" Type="http://schemas.openxmlformats.org/officeDocument/2006/relationships/image" Target="../media/image3.png"/><Relationship Id="rId4" Type="http://schemas.openxmlformats.org/officeDocument/2006/relationships/notesSlide" Target="../notesSlides/notesSlide69.xml"/></Relationships>
</file>

<file path=ppt/slides/_rels/slide8.xml.rels><?xml version="1.0" encoding="UTF-8" standalone="yes"?>
<Relationships xmlns="http://schemas.openxmlformats.org/package/2006/relationships"><Relationship Id="rId8" Type="http://schemas.openxmlformats.org/officeDocument/2006/relationships/slide" Target="slide98.xml"/><Relationship Id="rId13" Type="http://schemas.openxmlformats.org/officeDocument/2006/relationships/slide" Target="slide104.xml"/><Relationship Id="rId3" Type="http://schemas.openxmlformats.org/officeDocument/2006/relationships/slide" Target="slide89.xml"/><Relationship Id="rId7" Type="http://schemas.openxmlformats.org/officeDocument/2006/relationships/slide" Target="slide94.xml"/><Relationship Id="rId12" Type="http://schemas.openxmlformats.org/officeDocument/2006/relationships/slide" Target="slide103.xml"/><Relationship Id="rId2" Type="http://schemas.openxmlformats.org/officeDocument/2006/relationships/slide" Target="slide87.xml"/><Relationship Id="rId1" Type="http://schemas.openxmlformats.org/officeDocument/2006/relationships/slideLayout" Target="../slideLayouts/slideLayout2.xml"/><Relationship Id="rId6" Type="http://schemas.openxmlformats.org/officeDocument/2006/relationships/slide" Target="slide93.xml"/><Relationship Id="rId11" Type="http://schemas.openxmlformats.org/officeDocument/2006/relationships/slide" Target="slide102.xml"/><Relationship Id="rId5" Type="http://schemas.openxmlformats.org/officeDocument/2006/relationships/slide" Target="slide92.xml"/><Relationship Id="rId10" Type="http://schemas.openxmlformats.org/officeDocument/2006/relationships/slide" Target="slide101.xml"/><Relationship Id="rId4" Type="http://schemas.openxmlformats.org/officeDocument/2006/relationships/slide" Target="slide91.xml"/><Relationship Id="rId9" Type="http://schemas.openxmlformats.org/officeDocument/2006/relationships/slide" Target="slide100.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slide" Target="slide70.xml"/><Relationship Id="rId5" Type="http://schemas.openxmlformats.org/officeDocument/2006/relationships/image" Target="../media/image49.png"/><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slide" Target="slide70.xml"/><Relationship Id="rId4" Type="http://schemas.openxmlformats.org/officeDocument/2006/relationships/image" Target="../media/image20.png"/></Relationships>
</file>

<file path=ppt/slides/_rels/slide82.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85.xml"/><Relationship Id="rId4" Type="http://schemas.openxmlformats.org/officeDocument/2006/relationships/slide" Target="slide84.xml"/></Relationships>
</file>

<file path=ppt/slides/_rels/slide83.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50.png"/><Relationship Id="rId5" Type="http://schemas.openxmlformats.org/officeDocument/2006/relationships/image" Target="../media/image3.png"/><Relationship Id="rId4" Type="http://schemas.openxmlformats.org/officeDocument/2006/relationships/notesSlide" Target="../notesSlides/notesSlide73.xml"/></Relationships>
</file>

<file path=ppt/slides/_rels/slide84.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slideLayout" Target="../slideLayouts/slideLayout7.xml"/><Relationship Id="rId7" Type="http://schemas.openxmlformats.org/officeDocument/2006/relationships/image" Target="../media/image52.png"/><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image" Target="../media/image3.png"/><Relationship Id="rId5" Type="http://schemas.openxmlformats.org/officeDocument/2006/relationships/image" Target="../media/image51.png"/><Relationship Id="rId4" Type="http://schemas.openxmlformats.org/officeDocument/2006/relationships/notesSlide" Target="../notesSlides/notesSlide74.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slide" Target="slide82.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8" Type="http://schemas.openxmlformats.org/officeDocument/2006/relationships/slide" Target="slide94.xml"/><Relationship Id="rId3" Type="http://schemas.openxmlformats.org/officeDocument/2006/relationships/slide" Target="slide87.xml"/><Relationship Id="rId7" Type="http://schemas.openxmlformats.org/officeDocument/2006/relationships/slide" Target="slide93.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91.xml"/><Relationship Id="rId10" Type="http://schemas.openxmlformats.org/officeDocument/2006/relationships/slide" Target="slide3.xml"/><Relationship Id="rId4" Type="http://schemas.openxmlformats.org/officeDocument/2006/relationships/slide" Target="slide89.xml"/><Relationship Id="rId9" Type="http://schemas.openxmlformats.org/officeDocument/2006/relationships/slide" Target="slide98.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slide" Target="slide86.xml"/><Relationship Id="rId5" Type="http://schemas.openxmlformats.org/officeDocument/2006/relationships/image" Target="../media/image54.png"/><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slide" Target="slide86.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slide" Target="slide8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slide" Target="slide112.xml"/><Relationship Id="rId13" Type="http://schemas.openxmlformats.org/officeDocument/2006/relationships/slide" Target="slide119.xml"/><Relationship Id="rId3" Type="http://schemas.openxmlformats.org/officeDocument/2006/relationships/slide" Target="slide106.xml"/><Relationship Id="rId7" Type="http://schemas.openxmlformats.org/officeDocument/2006/relationships/slide" Target="slide111.xml"/><Relationship Id="rId12" Type="http://schemas.openxmlformats.org/officeDocument/2006/relationships/slide" Target="slide117.xml"/><Relationship Id="rId2" Type="http://schemas.openxmlformats.org/officeDocument/2006/relationships/slide" Target="slide105.xml"/><Relationship Id="rId16" Type="http://schemas.openxmlformats.org/officeDocument/2006/relationships/slide" Target="slide123.xml"/><Relationship Id="rId1" Type="http://schemas.openxmlformats.org/officeDocument/2006/relationships/slideLayout" Target="../slideLayouts/slideLayout2.xml"/><Relationship Id="rId6" Type="http://schemas.openxmlformats.org/officeDocument/2006/relationships/slide" Target="slide109.xml"/><Relationship Id="rId11" Type="http://schemas.openxmlformats.org/officeDocument/2006/relationships/slide" Target="slide116.xml"/><Relationship Id="rId5" Type="http://schemas.openxmlformats.org/officeDocument/2006/relationships/slide" Target="slide108.xml"/><Relationship Id="rId15" Type="http://schemas.openxmlformats.org/officeDocument/2006/relationships/slide" Target="slide122.xml"/><Relationship Id="rId10" Type="http://schemas.openxmlformats.org/officeDocument/2006/relationships/slide" Target="slide114.xml"/><Relationship Id="rId4" Type="http://schemas.openxmlformats.org/officeDocument/2006/relationships/slide" Target="slide107.xml"/><Relationship Id="rId9" Type="http://schemas.openxmlformats.org/officeDocument/2006/relationships/slide" Target="slide113.xml"/><Relationship Id="rId14" Type="http://schemas.openxmlformats.org/officeDocument/2006/relationships/slide" Target="slide121.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slide" Target="slide86.xml"/><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slide" Target="slide86.xml"/><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slide" Target="slide86.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slide" Target="slide86.xml"/><Relationship Id="rId4" Type="http://schemas.openxmlformats.org/officeDocument/2006/relationships/image" Target="../media/image56.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slide" Target="slide86.xml"/><Relationship Id="rId4" Type="http://schemas.openxmlformats.org/officeDocument/2006/relationships/image" Target="../media/image57.jpe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slide" Target="slide86.xml"/><Relationship Id="rId4" Type="http://schemas.openxmlformats.org/officeDocument/2006/relationships/image" Target="../media/image58.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slide" Target="slide86.xml"/><Relationship Id="rId4" Type="http://schemas.openxmlformats.org/officeDocument/2006/relationships/image" Target="../media/image59.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slide" Target="slide86.xml"/><Relationship Id="rId4" Type="http://schemas.openxmlformats.org/officeDocument/2006/relationships/image" Target="../media/image60.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slide" Target="slide86.xml"/><Relationship Id="rId5" Type="http://schemas.openxmlformats.org/officeDocument/2006/relationships/image" Target="../media/image61.png"/><Relationship Id="rId4" Type="http://schemas.openxmlformats.org/officeDocument/2006/relationships/image" Target="../media/image20.png"/></Relationships>
</file>

<file path=ppt/slides/_rels/slide99.xml.rels><?xml version="1.0" encoding="UTF-8" standalone="yes"?>
<Relationships xmlns="http://schemas.openxmlformats.org/package/2006/relationships"><Relationship Id="rId8" Type="http://schemas.openxmlformats.org/officeDocument/2006/relationships/slide" Target="slide105.xml"/><Relationship Id="rId13" Type="http://schemas.openxmlformats.org/officeDocument/2006/relationships/slide" Target="slide3.xml"/><Relationship Id="rId3" Type="http://schemas.openxmlformats.org/officeDocument/2006/relationships/slide" Target="slide100.xml"/><Relationship Id="rId7" Type="http://schemas.openxmlformats.org/officeDocument/2006/relationships/slide" Target="slide104.xml"/><Relationship Id="rId12" Type="http://schemas.openxmlformats.org/officeDocument/2006/relationships/slide" Target="slide109.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slide" Target="slide103.xml"/><Relationship Id="rId11" Type="http://schemas.openxmlformats.org/officeDocument/2006/relationships/slide" Target="slide108.xml"/><Relationship Id="rId5" Type="http://schemas.openxmlformats.org/officeDocument/2006/relationships/slide" Target="slide102.xml"/><Relationship Id="rId10" Type="http://schemas.openxmlformats.org/officeDocument/2006/relationships/slide" Target="slide107.xml"/><Relationship Id="rId4" Type="http://schemas.openxmlformats.org/officeDocument/2006/relationships/slide" Target="slide101.xml"/><Relationship Id="rId9" Type="http://schemas.openxmlformats.org/officeDocument/2006/relationships/slide" Target="slide10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lue background with white text and a red hexagon&#10;&#10;Description automatically generated">
            <a:extLst>
              <a:ext uri="{FF2B5EF4-FFF2-40B4-BE49-F238E27FC236}">
                <a16:creationId xmlns:a16="http://schemas.microsoft.com/office/drawing/2014/main" id="{8034BA38-E5AB-1653-B120-D48B2C18652F}"/>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59688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D494BA-3D29-7019-03BD-566C66D81637}"/>
              </a:ext>
            </a:extLst>
          </p:cNvPr>
          <p:cNvSpPr>
            <a:spLocks noGrp="1"/>
          </p:cNvSpPr>
          <p:nvPr>
            <p:ph idx="1"/>
          </p:nvPr>
        </p:nvSpPr>
        <p:spPr>
          <a:xfrm>
            <a:off x="838200" y="441064"/>
            <a:ext cx="10515600" cy="6024282"/>
          </a:xfrm>
        </p:spPr>
        <p:txBody>
          <a:bodyPr>
            <a:noAutofit/>
          </a:bodyPr>
          <a:lstStyle/>
          <a:p>
            <a:pPr marL="0" indent="0">
              <a:buNone/>
            </a:pPr>
            <a:r>
              <a:rPr lang="en-IN" sz="1600" b="1" dirty="0"/>
              <a:t>Chapter 12: Angular Forms</a:t>
            </a:r>
          </a:p>
          <a:p>
            <a:pPr marL="0" indent="0">
              <a:buNone/>
            </a:pPr>
            <a:r>
              <a:rPr lang="en-US" sz="1600" dirty="0">
                <a:hlinkClick r:id="rId2" action="ppaction://hlinksldjump"/>
              </a:rPr>
              <a:t>Q75.  What are Angular Forms? What are the type of Angular Forms? </a:t>
            </a:r>
            <a:endParaRPr lang="en-IN" sz="1600" dirty="0"/>
          </a:p>
          <a:p>
            <a:pPr marL="0" indent="0">
              <a:buNone/>
            </a:pPr>
            <a:r>
              <a:rPr lang="en-US" sz="1600" dirty="0">
                <a:hlinkClick r:id="rId3" action="ppaction://hlinksldjump"/>
              </a:rPr>
              <a:t> Q76.  What is the difference between Template Driven Forms &amp; Reactive Forms? </a:t>
            </a:r>
            <a:endParaRPr lang="en-IN" sz="1600" dirty="0"/>
          </a:p>
          <a:p>
            <a:pPr marL="0" indent="0">
              <a:buNone/>
            </a:pPr>
            <a:r>
              <a:rPr lang="en-US" sz="1600" dirty="0">
                <a:hlinkClick r:id="rId4" action="ppaction://hlinksldjump"/>
              </a:rPr>
              <a:t> Q77.  How to setup Template Driven Forms? </a:t>
            </a:r>
            <a:endParaRPr lang="en-IN" sz="1600" dirty="0"/>
          </a:p>
          <a:p>
            <a:pPr marL="0" indent="0">
              <a:buNone/>
            </a:pPr>
            <a:r>
              <a:rPr lang="en-US" sz="1600" dirty="0">
                <a:hlinkClick r:id="rId5" action="ppaction://hlinksldjump"/>
              </a:rPr>
              <a:t>Q78.  How to apply Required field validation in template driven forms? </a:t>
            </a:r>
            <a:endParaRPr lang="en-IN" sz="1600" dirty="0"/>
          </a:p>
          <a:p>
            <a:pPr marL="0" indent="0">
              <a:buNone/>
            </a:pPr>
            <a:r>
              <a:rPr lang="en-US" sz="1600" dirty="0">
                <a:hlinkClick r:id="rId6" action="ppaction://hlinksldjump"/>
              </a:rPr>
              <a:t>Q79.  What is Form Group and Form Control in Angular? </a:t>
            </a:r>
            <a:endParaRPr lang="en-IN" sz="1600" dirty="0"/>
          </a:p>
          <a:p>
            <a:pPr marL="0" indent="0">
              <a:buNone/>
            </a:pPr>
            <a:r>
              <a:rPr lang="en-US" sz="1600" dirty="0">
                <a:hlinkClick r:id="rId7" action="ppaction://hlinksldjump"/>
              </a:rPr>
              <a:t>Q80.  How to setup Reactive Forms? </a:t>
            </a:r>
            <a:endParaRPr lang="en-IN" sz="1600" dirty="0"/>
          </a:p>
          <a:p>
            <a:pPr marL="0" indent="0">
              <a:buNone/>
            </a:pPr>
            <a:r>
              <a:rPr lang="en-US" sz="1600" dirty="0">
                <a:hlinkClick r:id="rId8" action="ppaction://hlinksldjump"/>
              </a:rPr>
              <a:t>Q81.  How to do validations in reactive forms? </a:t>
            </a:r>
            <a:endParaRPr lang="en-US" sz="1600" dirty="0"/>
          </a:p>
          <a:p>
            <a:pPr marL="0" indent="0">
              <a:buNone/>
            </a:pPr>
            <a:endParaRPr lang="en-IN" sz="1600" dirty="0"/>
          </a:p>
          <a:p>
            <a:pPr marL="0" indent="0">
              <a:buNone/>
            </a:pPr>
            <a:r>
              <a:rPr lang="en-IN" sz="1600" b="1" dirty="0"/>
              <a:t>Chapter 13: </a:t>
            </a:r>
            <a:r>
              <a:rPr lang="en-US" sz="1600" b="1" dirty="0"/>
              <a:t>Authentication/ JWT/ Auth </a:t>
            </a:r>
            <a:r>
              <a:rPr lang="en-US" sz="1600" b="1" dirty="0" err="1"/>
              <a:t>Gurad</a:t>
            </a:r>
            <a:r>
              <a:rPr lang="en-US" sz="1600" b="1" dirty="0"/>
              <a:t>/ HTTP Interceptor</a:t>
            </a:r>
            <a:endParaRPr lang="en-IN" sz="1600" b="1" dirty="0"/>
          </a:p>
          <a:p>
            <a:pPr marL="0" indent="0">
              <a:buNone/>
            </a:pPr>
            <a:r>
              <a:rPr lang="en-US" sz="1600" dirty="0">
                <a:hlinkClick r:id="rId9" action="ppaction://hlinksldjump"/>
              </a:rPr>
              <a:t>Q82.  What is Authentication &amp; Authorization in Angular? </a:t>
            </a:r>
            <a:endParaRPr lang="en-IN" sz="1600" dirty="0"/>
          </a:p>
          <a:p>
            <a:pPr marL="0" indent="0">
              <a:buNone/>
            </a:pPr>
            <a:r>
              <a:rPr lang="en-US" sz="1600" dirty="0">
                <a:hlinkClick r:id="rId10" action="ppaction://hlinksldjump"/>
              </a:rPr>
              <a:t>Q83.  What is JWT Token Authentication in Angular? </a:t>
            </a:r>
            <a:endParaRPr lang="en-IN" sz="1600" dirty="0"/>
          </a:p>
          <a:p>
            <a:pPr marL="0" indent="0">
              <a:buNone/>
            </a:pPr>
            <a:r>
              <a:rPr lang="en-US" sz="1600" dirty="0">
                <a:hlinkClick r:id="rId11" action="ppaction://hlinksldjump"/>
              </a:rPr>
              <a:t>Q84.  How to Mock or Fake an API for JWT Authentication? </a:t>
            </a:r>
            <a:endParaRPr lang="en-IN" sz="1600" dirty="0"/>
          </a:p>
          <a:p>
            <a:pPr marL="0" indent="0">
              <a:buNone/>
            </a:pPr>
            <a:r>
              <a:rPr lang="en-US" sz="1600" dirty="0">
                <a:hlinkClick r:id="rId12" action="ppaction://hlinksldjump"/>
              </a:rPr>
              <a:t>Q85.  How to implement the Authentication with JWT in Angular? </a:t>
            </a:r>
            <a:endParaRPr lang="en-IN" sz="1600" dirty="0"/>
          </a:p>
          <a:p>
            <a:pPr marL="0" indent="0">
              <a:buNone/>
            </a:pPr>
            <a:r>
              <a:rPr lang="en-US" sz="1600" dirty="0">
                <a:hlinkClick r:id="rId13" action="ppaction://hlinksldjump"/>
              </a:rPr>
              <a:t>Q86.  What is Auth Guard? </a:t>
            </a:r>
            <a:endParaRPr lang="en-IN" sz="1600" dirty="0"/>
          </a:p>
        </p:txBody>
      </p:sp>
    </p:spTree>
    <p:extLst>
      <p:ext uri="{BB962C8B-B14F-4D97-AF65-F5344CB8AC3E}">
        <p14:creationId xmlns:p14="http://schemas.microsoft.com/office/powerpoint/2010/main" val="21959524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Typescript? What are the advantages of Typescript over Javascript?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5E2CD2-2259-6D1F-A375-F445F32F6D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0102" y="262038"/>
            <a:ext cx="708721" cy="281964"/>
          </a:xfrm>
          <a:prstGeom prst="rect">
            <a:avLst/>
          </a:prstGeom>
        </p:spPr>
      </p:pic>
      <p:pic>
        <p:nvPicPr>
          <p:cNvPr id="7" name="Picture 6">
            <a:extLst>
              <a:ext uri="{FF2B5EF4-FFF2-40B4-BE49-F238E27FC236}">
                <a16:creationId xmlns:a16="http://schemas.microsoft.com/office/drawing/2014/main" id="{47DA73F2-A363-709A-1C17-C9ACCCECA199}"/>
              </a:ext>
            </a:extLst>
          </p:cNvPr>
          <p:cNvPicPr>
            <a:picLocks noChangeAspect="1"/>
          </p:cNvPicPr>
          <p:nvPr/>
        </p:nvPicPr>
        <p:blipFill>
          <a:blip r:embed="rId5"/>
          <a:stretch>
            <a:fillRect/>
          </a:stretch>
        </p:blipFill>
        <p:spPr>
          <a:xfrm>
            <a:off x="6050603" y="3491952"/>
            <a:ext cx="5959995" cy="3040814"/>
          </a:xfrm>
          <a:prstGeom prst="rect">
            <a:avLst/>
          </a:prstGeom>
        </p:spPr>
      </p:pic>
      <p:sp>
        <p:nvSpPr>
          <p:cNvPr id="8" name="TextBox 7">
            <a:extLst>
              <a:ext uri="{FF2B5EF4-FFF2-40B4-BE49-F238E27FC236}">
                <a16:creationId xmlns:a16="http://schemas.microsoft.com/office/drawing/2014/main" id="{170E98C1-ECCD-DB0A-94E4-B683915015A4}"/>
              </a:ext>
            </a:extLst>
          </p:cNvPr>
          <p:cNvSpPr txBox="1"/>
          <p:nvPr/>
        </p:nvSpPr>
        <p:spPr>
          <a:xfrm>
            <a:off x="486754" y="900541"/>
            <a:ext cx="5387951"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Typescript is an open-source programming</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 language. </a:t>
            </a:r>
            <a:r>
              <a:rPr lang="en-US" dirty="0">
                <a:solidFill>
                  <a:srgbClr val="202124"/>
                </a:solidFill>
                <a:latin typeface="Calibri" panose="020F0502020204030204"/>
              </a:rPr>
              <a:t>I</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t’s advantage are:</a:t>
            </a: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Typescript is a strongly typed language.</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Typescript is a superset of JavaScript.  </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It has Object oriented features.</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Detect error at compile time.</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286CC55-0CFF-7177-AB89-4AE327E7FA22}"/>
              </a:ext>
            </a:extLst>
          </p:cNvPr>
          <p:cNvSpPr txBox="1"/>
          <p:nvPr/>
        </p:nvSpPr>
        <p:spPr>
          <a:xfrm>
            <a:off x="486755" y="4288586"/>
            <a:ext cx="5387951" cy="2031325"/>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 image, you can see TS(Typescript) contains JS(Javascript) and other additional features(type system, custom types, generics,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enums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interfaces). </a:t>
            </a:r>
          </a:p>
          <a:p>
            <a:endParaRPr lang="en-US" dirty="0">
              <a:solidFill>
                <a:srgbClr val="202124"/>
              </a:solidFill>
              <a:latin typeface="Calibri" panose="020F0502020204030204"/>
            </a:endParaRPr>
          </a:p>
          <a:p>
            <a:pPr marL="285750" indent="-285750">
              <a:buClr>
                <a:schemeClr val="accent2"/>
              </a:buClr>
              <a:buFont typeface="Wingdings" panose="05000000000000000000" pitchFamily="2" charset="2"/>
              <a:buChar char="v"/>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Browser can’t execute typescript, so finally TS Compiler will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conver</a:t>
            </a:r>
            <a:r>
              <a:rPr lang="en-US" dirty="0">
                <a:solidFill>
                  <a:srgbClr val="202124"/>
                </a:solidFill>
                <a:latin typeface="Calibri" panose="020F0502020204030204"/>
              </a:rPr>
              <a:t>t the TS to JS only, which browser can understand.</a:t>
            </a:r>
            <a:endParaRPr lang="en-IN" dirty="0"/>
          </a:p>
        </p:txBody>
      </p:sp>
      <p:sp>
        <p:nvSpPr>
          <p:cNvPr id="5" name="Title 4">
            <a:extLst>
              <a:ext uri="{FF2B5EF4-FFF2-40B4-BE49-F238E27FC236}">
                <a16:creationId xmlns:a16="http://schemas.microsoft.com/office/drawing/2014/main" id="{E9CF8CBC-7D37-D50A-2145-F150B7D2D2FA}"/>
              </a:ext>
            </a:extLst>
          </p:cNvPr>
          <p:cNvSpPr>
            <a:spLocks noGrp="1"/>
          </p:cNvSpPr>
          <p:nvPr>
            <p:ph type="title" idx="4294967295"/>
          </p:nvPr>
        </p:nvSpPr>
        <p:spPr>
          <a:xfrm>
            <a:off x="838200" y="365125"/>
            <a:ext cx="10515600" cy="861247"/>
          </a:xfrm>
        </p:spPr>
        <p:txBody>
          <a:bodyPr/>
          <a:lstStyle/>
          <a:p>
            <a:r>
              <a:rPr lang="en-US" sz="1100" b="0" i="0" u="none" strike="noStrike" dirty="0">
                <a:solidFill>
                  <a:schemeClr val="bg1"/>
                </a:solidFill>
                <a:effectLst/>
                <a:latin typeface="Calibri" panose="020F0502020204030204" pitchFamily="34" charset="0"/>
              </a:rPr>
              <a:t>Q55.  What is Typescript? Or What is the difference between Typescript and Javascript?</a:t>
            </a:r>
            <a:r>
              <a:rPr lang="en-US" dirty="0">
                <a:solidFill>
                  <a:schemeClr val="bg1"/>
                </a:solidFill>
              </a:rPr>
              <a:t> </a:t>
            </a:r>
            <a:endParaRPr lang="en-IN" dirty="0">
              <a:solidFill>
                <a:schemeClr val="bg1"/>
              </a:solidFill>
            </a:endParaRPr>
          </a:p>
        </p:txBody>
      </p:sp>
      <p:sp>
        <p:nvSpPr>
          <p:cNvPr id="6" name="TextBox 5">
            <a:extLst>
              <a:ext uri="{FF2B5EF4-FFF2-40B4-BE49-F238E27FC236}">
                <a16:creationId xmlns:a16="http://schemas.microsoft.com/office/drawing/2014/main" id="{FA6A4F8A-25F9-37F7-C44F-0DF45AB1BAC6}"/>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8079464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install Typescript and check version?</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Q56</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7829ED-C817-13F9-93D0-7104B7913713}"/>
              </a:ext>
            </a:extLst>
          </p:cNvPr>
          <p:cNvPicPr>
            <a:picLocks noChangeAspect="1"/>
          </p:cNvPicPr>
          <p:nvPr/>
        </p:nvPicPr>
        <p:blipFill>
          <a:blip r:embed="rId4"/>
          <a:stretch>
            <a:fillRect/>
          </a:stretch>
        </p:blipFill>
        <p:spPr>
          <a:xfrm>
            <a:off x="1065657" y="2342280"/>
            <a:ext cx="10453802" cy="3427476"/>
          </a:xfrm>
          <a:prstGeom prst="rect">
            <a:avLst/>
          </a:prstGeom>
        </p:spPr>
      </p:pic>
      <p:sp>
        <p:nvSpPr>
          <p:cNvPr id="6" name="TextBox 5">
            <a:extLst>
              <a:ext uri="{FF2B5EF4-FFF2-40B4-BE49-F238E27FC236}">
                <a16:creationId xmlns:a16="http://schemas.microsoft.com/office/drawing/2014/main" id="{E04D393A-EA9B-E8C5-77EB-730D1CB982A4}"/>
              </a:ext>
            </a:extLst>
          </p:cNvPr>
          <p:cNvSpPr txBox="1"/>
          <p:nvPr/>
        </p:nvSpPr>
        <p:spPr>
          <a:xfrm>
            <a:off x="1065657" y="1088244"/>
            <a:ext cx="6159136" cy="646331"/>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dirty="0"/>
              <a:t>H</a:t>
            </a:r>
            <a:r>
              <a:rPr kumimoji="0" lang="en-US" sz="1800" b="0" i="0" u="none" strike="noStrike" kern="1200" cap="none" spc="0" normalizeH="0" baseline="0" noProof="0" dirty="0">
                <a:ln>
                  <a:noFill/>
                </a:ln>
                <a:effectLst/>
                <a:uLnTx/>
                <a:uFillTx/>
                <a:ea typeface="+mn-ea"/>
                <a:cs typeface="+mn-cs"/>
              </a:rPr>
              <a:t>ere is the command which can be used to install typescript on your system(without Angular).</a:t>
            </a:r>
            <a:endParaRPr lang="en-IN" dirty="0"/>
          </a:p>
        </p:txBody>
      </p:sp>
      <p:sp>
        <p:nvSpPr>
          <p:cNvPr id="4" name="Title 3">
            <a:extLst>
              <a:ext uri="{FF2B5EF4-FFF2-40B4-BE49-F238E27FC236}">
                <a16:creationId xmlns:a16="http://schemas.microsoft.com/office/drawing/2014/main" id="{64B9BC8D-9C1F-AB00-77E3-6935239B973B}"/>
              </a:ext>
            </a:extLst>
          </p:cNvPr>
          <p:cNvSpPr>
            <a:spLocks noGrp="1"/>
          </p:cNvSpPr>
          <p:nvPr>
            <p:ph type="title" idx="4294967295"/>
          </p:nvPr>
        </p:nvSpPr>
        <p:spPr>
          <a:xfrm>
            <a:off x="838200" y="365125"/>
            <a:ext cx="10515600" cy="893835"/>
          </a:xfrm>
        </p:spPr>
        <p:txBody>
          <a:bodyPr/>
          <a:lstStyle/>
          <a:p>
            <a:r>
              <a:rPr lang="en-US" sz="1100" b="0" i="0" u="none" strike="noStrike" dirty="0">
                <a:solidFill>
                  <a:schemeClr val="bg1"/>
                </a:solidFill>
                <a:effectLst/>
                <a:latin typeface="Calibri" panose="020F0502020204030204" pitchFamily="34" charset="0"/>
              </a:rPr>
              <a:t>Q56.  How to install Typescript and check version?</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326D071A-0C85-C85D-72D4-7CF5A494B105}"/>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8171579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let and var keyword?</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9B2586-BDD3-2796-792A-78832A323CE5}"/>
              </a:ext>
            </a:extLst>
          </p:cNvPr>
          <p:cNvSpPr txBox="1"/>
          <p:nvPr/>
        </p:nvSpPr>
        <p:spPr>
          <a:xfrm>
            <a:off x="588568" y="1035636"/>
            <a:ext cx="5328906" cy="923330"/>
          </a:xfrm>
          <a:prstGeom prst="rect">
            <a:avLst/>
          </a:prstGeom>
          <a:noFill/>
        </p:spPr>
        <p:txBody>
          <a:bodyPr wrap="square">
            <a:spAutoFit/>
          </a:bodyPr>
          <a:lstStyle/>
          <a:p>
            <a:pPr marL="285750" lvl="0" indent="-285750">
              <a:buClr>
                <a:srgbClr val="ED7D31"/>
              </a:buClr>
              <a:buFont typeface="Wingdings" panose="05000000000000000000" pitchFamily="2" charset="2"/>
              <a:buChar char="v"/>
              <a:defRPr/>
            </a:pPr>
            <a:r>
              <a:rPr lang="en-US" dirty="0"/>
              <a:t>var and let are both used for variable declaration, but the difference between them is that </a:t>
            </a:r>
            <a:r>
              <a:rPr lang="en-US" b="1" dirty="0"/>
              <a:t>var is global function scoped and let is block scoped</a:t>
            </a:r>
            <a:r>
              <a:rPr lang="en-US" dirty="0"/>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3AD3E8C-488C-868D-BDD6-4856ED91BC24}"/>
              </a:ext>
            </a:extLst>
          </p:cNvPr>
          <p:cNvPicPr>
            <a:picLocks noChangeAspect="1"/>
          </p:cNvPicPr>
          <p:nvPr/>
        </p:nvPicPr>
        <p:blipFill rotWithShape="1">
          <a:blip r:embed="rId4"/>
          <a:srcRect l="39535" t="16799" r="27465" b="11809"/>
          <a:stretch/>
        </p:blipFill>
        <p:spPr>
          <a:xfrm>
            <a:off x="6688183" y="1047204"/>
            <a:ext cx="4023360" cy="4896029"/>
          </a:xfrm>
          <a:prstGeom prst="rect">
            <a:avLst/>
          </a:prstGeom>
        </p:spPr>
      </p:pic>
      <p:sp>
        <p:nvSpPr>
          <p:cNvPr id="8" name="Rectangle 7">
            <a:extLst>
              <a:ext uri="{FF2B5EF4-FFF2-40B4-BE49-F238E27FC236}">
                <a16:creationId xmlns:a16="http://schemas.microsoft.com/office/drawing/2014/main" id="{00AD1F03-5BB9-FBBC-AD4D-5DD218C8991C}"/>
              </a:ext>
            </a:extLst>
          </p:cNvPr>
          <p:cNvSpPr/>
          <p:nvPr/>
        </p:nvSpPr>
        <p:spPr>
          <a:xfrm>
            <a:off x="2381794" y="3082834"/>
            <a:ext cx="3235235" cy="11234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Calibri" panose="020F0502020204030204"/>
              </a:rPr>
              <a:t>Compile time error, since let variable “</a:t>
            </a:r>
            <a:r>
              <a:rPr lang="en-IN" dirty="0" err="1">
                <a:solidFill>
                  <a:schemeClr val="tx1"/>
                </a:solidFill>
                <a:latin typeface="Calibri" panose="020F0502020204030204"/>
              </a:rPr>
              <a:t>i</a:t>
            </a:r>
            <a:r>
              <a:rPr lang="en-IN" dirty="0">
                <a:solidFill>
                  <a:schemeClr val="tx1"/>
                </a:solidFill>
                <a:latin typeface="Calibri" panose="020F0502020204030204"/>
              </a:rPr>
              <a:t>” scope is only limited inside for loop.</a:t>
            </a:r>
            <a:endPar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1925B9A-1679-8C40-8E9B-709804CF9306}"/>
              </a:ext>
            </a:extLst>
          </p:cNvPr>
          <p:cNvCxnSpPr>
            <a:cxnSpLocks/>
          </p:cNvCxnSpPr>
          <p:nvPr/>
        </p:nvCxnSpPr>
        <p:spPr>
          <a:xfrm flipH="1">
            <a:off x="5617029" y="3291840"/>
            <a:ext cx="4193177" cy="35269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91E8AB-79DD-2414-BC90-DE88CE9BFAD1}"/>
              </a:ext>
            </a:extLst>
          </p:cNvPr>
          <p:cNvSpPr/>
          <p:nvPr/>
        </p:nvSpPr>
        <p:spPr>
          <a:xfrm>
            <a:off x="1724298" y="4937542"/>
            <a:ext cx="3892732" cy="11234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IN" dirty="0">
                <a:solidFill>
                  <a:schemeClr val="tx1"/>
                </a:solidFill>
                <a:latin typeface="Calibri" panose="020F0502020204030204"/>
              </a:rPr>
              <a:t>No error, since var variable “j” scope is not limited inside for loop, but inside the whole function </a:t>
            </a:r>
            <a:r>
              <a:rPr lang="en-IN" dirty="0" err="1">
                <a:solidFill>
                  <a:schemeClr val="tx1"/>
                </a:solidFill>
                <a:latin typeface="Calibri" panose="020F0502020204030204"/>
              </a:rPr>
              <a:t>fnLetVar</a:t>
            </a:r>
            <a:r>
              <a:rPr lang="en-IN" dirty="0">
                <a:solidFill>
                  <a:schemeClr val="tx1"/>
                </a:solidFill>
                <a:latin typeface="Calibri" panose="020F0502020204030204"/>
              </a:rPr>
              <a:t>().</a:t>
            </a:r>
            <a:endPar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6A09CEEB-1FE1-979B-6118-92F4A8F07FB1}"/>
              </a:ext>
            </a:extLst>
          </p:cNvPr>
          <p:cNvCxnSpPr>
            <a:cxnSpLocks/>
          </p:cNvCxnSpPr>
          <p:nvPr/>
        </p:nvCxnSpPr>
        <p:spPr>
          <a:xfrm flipH="1">
            <a:off x="5617029" y="5146548"/>
            <a:ext cx="4193177" cy="35269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BCEC956-38A7-6DD4-FEC8-7B47C95CDC47}"/>
              </a:ext>
            </a:extLst>
          </p:cNvPr>
          <p:cNvSpPr>
            <a:spLocks noGrp="1"/>
          </p:cNvSpPr>
          <p:nvPr>
            <p:ph type="title" idx="4294967295"/>
          </p:nvPr>
        </p:nvSpPr>
        <p:spPr>
          <a:xfrm>
            <a:off x="838200" y="365125"/>
            <a:ext cx="10515600" cy="956957"/>
          </a:xfrm>
        </p:spPr>
        <p:txBody>
          <a:bodyPr/>
          <a:lstStyle/>
          <a:p>
            <a:r>
              <a:rPr lang="en-US" sz="1100" b="0" i="0" u="none" strike="noStrike" dirty="0">
                <a:solidFill>
                  <a:schemeClr val="bg1"/>
                </a:solidFill>
                <a:effectLst/>
                <a:latin typeface="Calibri" panose="020F0502020204030204" pitchFamily="34" charset="0"/>
              </a:rPr>
              <a:t>Q57.  What is the difference between let and var keyword?</a:t>
            </a:r>
            <a:r>
              <a:rPr lang="en-US" dirty="0">
                <a:solidFill>
                  <a:schemeClr val="bg1"/>
                </a:solidFill>
              </a:rPr>
              <a:t> </a:t>
            </a:r>
            <a:endParaRPr lang="en-IN" dirty="0">
              <a:solidFill>
                <a:schemeClr val="bg1"/>
              </a:solidFill>
            </a:endParaRPr>
          </a:p>
        </p:txBody>
      </p:sp>
      <p:sp>
        <p:nvSpPr>
          <p:cNvPr id="6" name="TextBox 5">
            <a:extLst>
              <a:ext uri="{FF2B5EF4-FFF2-40B4-BE49-F238E27FC236}">
                <a16:creationId xmlns:a16="http://schemas.microsoft.com/office/drawing/2014/main" id="{8EA71AC0-485A-B2FD-921D-3C4BF4944F49}"/>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6407887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Type annotation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9B2586-BDD3-2796-792A-78832A323CE5}"/>
              </a:ext>
            </a:extLst>
          </p:cNvPr>
          <p:cNvSpPr txBox="1"/>
          <p:nvPr/>
        </p:nvSpPr>
        <p:spPr>
          <a:xfrm>
            <a:off x="797574" y="1109163"/>
            <a:ext cx="5705518"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Type annotations helps the compiler in checking the types of variable and avoid errors.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1" u="none" strike="noStrike" kern="1200" cap="none" spc="0" normalizeH="0" baseline="0" noProof="0" dirty="0">
                <a:ln>
                  <a:noFill/>
                </a:ln>
                <a:solidFill>
                  <a:schemeClr val="tx1">
                    <a:lumMod val="50000"/>
                    <a:lumOff val="50000"/>
                  </a:schemeClr>
                </a:solidFill>
                <a:effectLst/>
                <a:uLnTx/>
                <a:uFillTx/>
                <a:latin typeface="Calibri" panose="020F0502020204030204"/>
              </a:rPr>
              <a:t>For example, </a:t>
            </a:r>
            <a:r>
              <a:rPr lang="en-US" i="1" noProof="0" dirty="0">
                <a:solidFill>
                  <a:schemeClr val="tx1">
                    <a:lumMod val="50000"/>
                    <a:lumOff val="50000"/>
                  </a:schemeClr>
                </a:solidFill>
                <a:latin typeface="Calibri" panose="020F0502020204030204"/>
              </a:rPr>
              <a:t>in below image when we set variable “</a:t>
            </a:r>
            <a:r>
              <a:rPr lang="en-US" i="1" noProof="0" dirty="0" err="1">
                <a:solidFill>
                  <a:schemeClr val="tx1">
                    <a:lumMod val="50000"/>
                    <a:lumOff val="50000"/>
                  </a:schemeClr>
                </a:solidFill>
                <a:latin typeface="Calibri" panose="020F0502020204030204"/>
              </a:rPr>
              <a:t>i</a:t>
            </a:r>
            <a:r>
              <a:rPr lang="en-US" i="1" noProof="0" dirty="0">
                <a:solidFill>
                  <a:schemeClr val="tx1">
                    <a:lumMod val="50000"/>
                    <a:lumOff val="50000"/>
                  </a:schemeClr>
                </a:solidFill>
                <a:latin typeface="Calibri" panose="020F0502020204030204"/>
              </a:rPr>
              <a:t>” as number. And now if you assign “</a:t>
            </a:r>
            <a:r>
              <a:rPr lang="en-US" i="1" noProof="0" dirty="0" err="1">
                <a:solidFill>
                  <a:schemeClr val="tx1">
                    <a:lumMod val="50000"/>
                    <a:lumOff val="50000"/>
                  </a:schemeClr>
                </a:solidFill>
                <a:latin typeface="Calibri" panose="020F0502020204030204"/>
              </a:rPr>
              <a:t>i</a:t>
            </a:r>
            <a:r>
              <a:rPr lang="en-US" i="1" noProof="0" dirty="0">
                <a:solidFill>
                  <a:schemeClr val="tx1">
                    <a:lumMod val="50000"/>
                    <a:lumOff val="50000"/>
                  </a:schemeClr>
                </a:solidFill>
                <a:latin typeface="Calibri" panose="020F0502020204030204"/>
              </a:rPr>
              <a:t>” a string or Boolean value, then Typescript will show the compile time error, which is good. </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ndParaRPr>
          </a:p>
        </p:txBody>
      </p:sp>
      <p:pic>
        <p:nvPicPr>
          <p:cNvPr id="5" name="Picture 4">
            <a:extLst>
              <a:ext uri="{FF2B5EF4-FFF2-40B4-BE49-F238E27FC236}">
                <a16:creationId xmlns:a16="http://schemas.microsoft.com/office/drawing/2014/main" id="{40C3C876-C88F-58E0-FE18-D2A17991E85B}"/>
              </a:ext>
            </a:extLst>
          </p:cNvPr>
          <p:cNvPicPr>
            <a:picLocks noChangeAspect="1"/>
          </p:cNvPicPr>
          <p:nvPr/>
        </p:nvPicPr>
        <p:blipFill rotWithShape="1">
          <a:blip r:embed="rId4"/>
          <a:srcRect l="39750" t="33385" r="44096" b="33333"/>
          <a:stretch/>
        </p:blipFill>
        <p:spPr>
          <a:xfrm>
            <a:off x="2220685" y="3577710"/>
            <a:ext cx="2259874" cy="2618986"/>
          </a:xfrm>
          <a:prstGeom prst="rect">
            <a:avLst/>
          </a:prstGeom>
        </p:spPr>
      </p:pic>
      <p:sp>
        <p:nvSpPr>
          <p:cNvPr id="4" name="Title 3">
            <a:extLst>
              <a:ext uri="{FF2B5EF4-FFF2-40B4-BE49-F238E27FC236}">
                <a16:creationId xmlns:a16="http://schemas.microsoft.com/office/drawing/2014/main" id="{900C7E57-D224-C0AC-1065-43279202B720}"/>
              </a:ext>
            </a:extLst>
          </p:cNvPr>
          <p:cNvSpPr>
            <a:spLocks noGrp="1"/>
          </p:cNvSpPr>
          <p:nvPr>
            <p:ph type="title" idx="4294967295"/>
          </p:nvPr>
        </p:nvSpPr>
        <p:spPr>
          <a:xfrm>
            <a:off x="838200" y="365126"/>
            <a:ext cx="10515600" cy="956958"/>
          </a:xfrm>
        </p:spPr>
        <p:txBody>
          <a:bodyPr/>
          <a:lstStyle/>
          <a:p>
            <a:r>
              <a:rPr lang="en-US" sz="1100" b="0" i="0" u="none" strike="noStrike" dirty="0">
                <a:solidFill>
                  <a:schemeClr val="bg1"/>
                </a:solidFill>
                <a:effectLst/>
                <a:latin typeface="Calibri" panose="020F0502020204030204" pitchFamily="34" charset="0"/>
              </a:rPr>
              <a:t>Q58.  What is Type annotation?</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A407E674-545B-FBF2-DA46-4D3B0ABDD7F8}"/>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5517459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Built in/ Primitive and User-Defined/ Non-primitive Types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ata Types in Type Script">
            <a:extLst>
              <a:ext uri="{FF2B5EF4-FFF2-40B4-BE49-F238E27FC236}">
                <a16:creationId xmlns:a16="http://schemas.microsoft.com/office/drawing/2014/main" id="{C660EDAF-D1EA-686C-842A-A3AD519229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784" y="2632008"/>
            <a:ext cx="9124432" cy="38844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6E78083-DA66-A943-B714-E75692224A57}"/>
              </a:ext>
            </a:extLst>
          </p:cNvPr>
          <p:cNvSpPr txBox="1"/>
          <p:nvPr/>
        </p:nvSpPr>
        <p:spPr>
          <a:xfrm>
            <a:off x="654322" y="1037114"/>
            <a:ext cx="6156960"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Built-in Data types are used to store simple data. Such as string, number, Boolean.</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User-Defined types are used to store complex data.  Such as array,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enum</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 classes.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3A45C32-15EC-1CF3-B20F-8EA388047E6F}"/>
              </a:ext>
            </a:extLst>
          </p:cNvPr>
          <p:cNvSpPr>
            <a:spLocks noGrp="1"/>
          </p:cNvSpPr>
          <p:nvPr>
            <p:ph type="title" idx="4294967295"/>
          </p:nvPr>
        </p:nvSpPr>
        <p:spPr>
          <a:xfrm>
            <a:off x="838200" y="365126"/>
            <a:ext cx="10515600" cy="768350"/>
          </a:xfrm>
        </p:spPr>
        <p:txBody>
          <a:bodyPr/>
          <a:lstStyle/>
          <a:p>
            <a:r>
              <a:rPr lang="en-US" sz="1100" b="0" i="0" u="none" strike="noStrike" dirty="0">
                <a:solidFill>
                  <a:schemeClr val="bg1"/>
                </a:solidFill>
                <a:effectLst/>
                <a:latin typeface="Calibri" panose="020F0502020204030204" pitchFamily="34" charset="0"/>
              </a:rPr>
              <a:t>Q59.  What are Built in/ Primitive and User-Defined/ Non-primitive Types in Typescript?</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76087FA9-372B-63CD-817C-C7DAAF1BB527}"/>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1928943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“any” type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Q60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9B2586-BDD3-2796-792A-78832A323CE5}"/>
              </a:ext>
            </a:extLst>
          </p:cNvPr>
          <p:cNvSpPr txBox="1"/>
          <p:nvPr/>
        </p:nvSpPr>
        <p:spPr>
          <a:xfrm>
            <a:off x="656093" y="1085018"/>
            <a:ext cx="6489289"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a value is of type any, then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typechecking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 compile</a:t>
            </a:r>
            <a:r>
              <a:rPr kumimoji="0" lang="en-US" sz="1800" b="1" i="0" u="none" strike="noStrike" kern="1200" cap="none" spc="0" normalizeH="0" noProof="0" dirty="0">
                <a:ln>
                  <a:noFill/>
                </a:ln>
                <a:solidFill>
                  <a:prstClr val="black"/>
                </a:solidFill>
                <a:effectLst/>
                <a:uLnTx/>
                <a:uFillTx/>
                <a:latin typeface="Calibri" panose="020F0502020204030204"/>
                <a:ea typeface="+mn-ea"/>
                <a:cs typeface="+mn-cs"/>
              </a:rPr>
              <a:t> time </a:t>
            </a:r>
            <a:r>
              <a:rPr kumimoji="0" lang="en-US" sz="1800" b="1" i="0" u="none" strike="noStrike" kern="1200" cap="none" spc="0" normalizeH="0" noProof="0" dirty="0" err="1">
                <a:ln>
                  <a:noFill/>
                </a:ln>
                <a:solidFill>
                  <a:prstClr val="black"/>
                </a:solidFill>
                <a:effectLst/>
                <a:uLnTx/>
                <a:uFillTx/>
                <a:latin typeface="Calibri" panose="020F0502020204030204"/>
                <a:ea typeface="+mn-ea"/>
                <a:cs typeface="+mn-cs"/>
              </a:rPr>
              <a:t>errror</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will be done by compiler and the flexibility is there to do anything with this variable.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1" u="none" strike="noStrike" kern="1200" cap="none" spc="0" normalizeH="0" baseline="0" noProof="0" dirty="0">
                <a:ln>
                  <a:noFill/>
                </a:ln>
                <a:solidFill>
                  <a:schemeClr val="tx1">
                    <a:lumMod val="50000"/>
                    <a:lumOff val="50000"/>
                  </a:schemeClr>
                </a:solidFill>
                <a:effectLst/>
                <a:uLnTx/>
                <a:uFillTx/>
                <a:latin typeface="Calibri" panose="020F0502020204030204"/>
              </a:rPr>
              <a:t>For example, </a:t>
            </a:r>
            <a:r>
              <a:rPr lang="en-US" i="1" dirty="0">
                <a:solidFill>
                  <a:schemeClr val="tx1">
                    <a:lumMod val="50000"/>
                    <a:lumOff val="50000"/>
                  </a:schemeClr>
                </a:solidFill>
                <a:latin typeface="Calibri" panose="020F0502020204030204"/>
              </a:rPr>
              <a:t>see in the image there is no compile time error for assigning different types to variable “x” because it is of any type.</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ndParaRPr>
          </a:p>
        </p:txBody>
      </p:sp>
      <p:pic>
        <p:nvPicPr>
          <p:cNvPr id="4" name="Picture 3">
            <a:extLst>
              <a:ext uri="{FF2B5EF4-FFF2-40B4-BE49-F238E27FC236}">
                <a16:creationId xmlns:a16="http://schemas.microsoft.com/office/drawing/2014/main" id="{36F848EA-F758-B896-1FB3-AF5C7FC51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206" y="262038"/>
            <a:ext cx="708721" cy="281964"/>
          </a:xfrm>
          <a:prstGeom prst="rect">
            <a:avLst/>
          </a:prstGeom>
        </p:spPr>
      </p:pic>
      <p:pic>
        <p:nvPicPr>
          <p:cNvPr id="8" name="Picture 7">
            <a:extLst>
              <a:ext uri="{FF2B5EF4-FFF2-40B4-BE49-F238E27FC236}">
                <a16:creationId xmlns:a16="http://schemas.microsoft.com/office/drawing/2014/main" id="{47966CB7-DE72-E5AC-34B3-35FD07C719C9}"/>
              </a:ext>
            </a:extLst>
          </p:cNvPr>
          <p:cNvPicPr>
            <a:picLocks noChangeAspect="1"/>
          </p:cNvPicPr>
          <p:nvPr/>
        </p:nvPicPr>
        <p:blipFill rotWithShape="1">
          <a:blip r:embed="rId5"/>
          <a:srcRect l="39107" t="34224" r="41714" b="20000"/>
          <a:stretch/>
        </p:blipFill>
        <p:spPr>
          <a:xfrm>
            <a:off x="1110342" y="3252421"/>
            <a:ext cx="2338251" cy="3139330"/>
          </a:xfrm>
          <a:prstGeom prst="rect">
            <a:avLst/>
          </a:prstGeom>
        </p:spPr>
      </p:pic>
      <p:sp>
        <p:nvSpPr>
          <p:cNvPr id="5" name="Title 4">
            <a:extLst>
              <a:ext uri="{FF2B5EF4-FFF2-40B4-BE49-F238E27FC236}">
                <a16:creationId xmlns:a16="http://schemas.microsoft.com/office/drawing/2014/main" id="{4FD8A2E0-468B-DBE6-DDED-1C7559B7C658}"/>
              </a:ext>
            </a:extLst>
          </p:cNvPr>
          <p:cNvSpPr>
            <a:spLocks noGrp="1"/>
          </p:cNvSpPr>
          <p:nvPr>
            <p:ph type="title" idx="4294967295"/>
          </p:nvPr>
        </p:nvSpPr>
        <p:spPr>
          <a:xfrm>
            <a:off x="838200" y="365126"/>
            <a:ext cx="10515600" cy="816254"/>
          </a:xfrm>
        </p:spPr>
        <p:txBody>
          <a:bodyPr/>
          <a:lstStyle/>
          <a:p>
            <a:r>
              <a:rPr lang="en-US" sz="1100" b="0" i="0" u="none" strike="noStrike" dirty="0">
                <a:solidFill>
                  <a:schemeClr val="bg1"/>
                </a:solidFill>
                <a:effectLst/>
                <a:latin typeface="Calibri" panose="020F0502020204030204" pitchFamily="34" charset="0"/>
              </a:rPr>
              <a:t>Q60.  What is “any” type in Typescript?</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76C9B924-D528-4118-521A-EDC1469FB85A}"/>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298566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Enum type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Q61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9B2586-BDD3-2796-792A-78832A323CE5}"/>
              </a:ext>
            </a:extLst>
          </p:cNvPr>
          <p:cNvSpPr txBox="1"/>
          <p:nvPr/>
        </p:nvSpPr>
        <p:spPr>
          <a:xfrm>
            <a:off x="656094" y="1085018"/>
            <a:ext cx="656157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Enums allows to define a set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named constants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338B2E6-6830-62F7-7B3B-7E8E2DA13740}"/>
              </a:ext>
            </a:extLst>
          </p:cNvPr>
          <p:cNvSpPr txBox="1"/>
          <p:nvPr/>
        </p:nvSpPr>
        <p:spPr>
          <a:xfrm>
            <a:off x="797574" y="1793072"/>
            <a:ext cx="5002335" cy="1754326"/>
          </a:xfrm>
          <a:prstGeom prst="rect">
            <a:avLst/>
          </a:prstGeom>
          <a:noFill/>
        </p:spPr>
        <p:txBody>
          <a:bodyPr wrap="square">
            <a:spAutoFit/>
          </a:bodyPr>
          <a:lstStyle/>
          <a:p>
            <a:r>
              <a:rPr kumimoji="0" lang="en-US" sz="1800" b="0" i="1" u="none" strike="noStrike" kern="1200" cap="none" spc="0" normalizeH="0" baseline="0" noProof="0" dirty="0">
                <a:ln>
                  <a:noFill/>
                </a:ln>
                <a:solidFill>
                  <a:schemeClr val="tx1">
                    <a:lumMod val="50000"/>
                    <a:lumOff val="50000"/>
                  </a:schemeClr>
                </a:solidFill>
                <a:effectLst/>
                <a:uLnTx/>
                <a:uFillTx/>
                <a:ea typeface="+mn-ea"/>
                <a:cs typeface="+mn-cs"/>
              </a:rPr>
              <a:t>Suppose you have a family of constants(Directions) like this in image.</a:t>
            </a:r>
            <a:endParaRPr lang="en-US" i="1" dirty="0">
              <a:solidFill>
                <a:schemeClr val="tx1">
                  <a:lumMod val="50000"/>
                  <a:lumOff val="50000"/>
                </a:schemeClr>
              </a:solidFill>
            </a:endParaRPr>
          </a:p>
          <a:p>
            <a:r>
              <a:rPr lang="en-US" i="1" dirty="0">
                <a:solidFill>
                  <a:schemeClr val="tx1">
                    <a:lumMod val="50000"/>
                    <a:lumOff val="50000"/>
                  </a:schemeClr>
                </a:solidFill>
              </a:rPr>
              <a:t>Now if you want to insert some direction, for example </a:t>
            </a:r>
            <a:r>
              <a:rPr lang="en-US" i="1" dirty="0" err="1">
                <a:solidFill>
                  <a:schemeClr val="tx1">
                    <a:lumMod val="50000"/>
                    <a:lumOff val="50000"/>
                  </a:schemeClr>
                </a:solidFill>
              </a:rPr>
              <a:t>SouthWest</a:t>
            </a:r>
            <a:r>
              <a:rPr lang="en-US" i="1" dirty="0">
                <a:solidFill>
                  <a:schemeClr val="tx1">
                    <a:lumMod val="50000"/>
                    <a:lumOff val="50000"/>
                  </a:schemeClr>
                </a:solidFill>
              </a:rPr>
              <a:t> between 1 and 2, then it will be a problem, as you have to change this in all of your application. </a:t>
            </a:r>
            <a:endParaRPr lang="en-IN" i="1" dirty="0">
              <a:solidFill>
                <a:schemeClr val="tx1">
                  <a:lumMod val="50000"/>
                  <a:lumOff val="50000"/>
                </a:schemeClr>
              </a:solidFill>
            </a:endParaRPr>
          </a:p>
        </p:txBody>
      </p:sp>
      <p:pic>
        <p:nvPicPr>
          <p:cNvPr id="7" name="Picture 6">
            <a:extLst>
              <a:ext uri="{FF2B5EF4-FFF2-40B4-BE49-F238E27FC236}">
                <a16:creationId xmlns:a16="http://schemas.microsoft.com/office/drawing/2014/main" id="{8FAB4A80-36F3-D773-DD48-098E0DD85867}"/>
              </a:ext>
            </a:extLst>
          </p:cNvPr>
          <p:cNvPicPr>
            <a:picLocks noChangeAspect="1"/>
          </p:cNvPicPr>
          <p:nvPr/>
        </p:nvPicPr>
        <p:blipFill rotWithShape="1">
          <a:blip r:embed="rId4"/>
          <a:srcRect l="39643" t="21206" r="36678" b="51810"/>
          <a:stretch/>
        </p:blipFill>
        <p:spPr>
          <a:xfrm>
            <a:off x="6905896" y="1193264"/>
            <a:ext cx="3487783" cy="2235736"/>
          </a:xfrm>
          <a:prstGeom prst="rect">
            <a:avLst/>
          </a:prstGeom>
        </p:spPr>
      </p:pic>
      <p:pic>
        <p:nvPicPr>
          <p:cNvPr id="10" name="Picture 9">
            <a:extLst>
              <a:ext uri="{FF2B5EF4-FFF2-40B4-BE49-F238E27FC236}">
                <a16:creationId xmlns:a16="http://schemas.microsoft.com/office/drawing/2014/main" id="{FC5AC74A-62A7-C6FB-E0CE-1513C4AF860D}"/>
              </a:ext>
            </a:extLst>
          </p:cNvPr>
          <p:cNvPicPr>
            <a:picLocks noChangeAspect="1"/>
          </p:cNvPicPr>
          <p:nvPr/>
        </p:nvPicPr>
        <p:blipFill rotWithShape="1">
          <a:blip r:embed="rId5"/>
          <a:srcRect l="39857" t="43048" r="33464" b="24352"/>
          <a:stretch/>
        </p:blipFill>
        <p:spPr>
          <a:xfrm>
            <a:off x="6905896" y="3762104"/>
            <a:ext cx="3487782" cy="2397354"/>
          </a:xfrm>
          <a:prstGeom prst="rect">
            <a:avLst/>
          </a:prstGeom>
        </p:spPr>
      </p:pic>
      <p:sp>
        <p:nvSpPr>
          <p:cNvPr id="11" name="TextBox 10">
            <a:extLst>
              <a:ext uri="{FF2B5EF4-FFF2-40B4-BE49-F238E27FC236}">
                <a16:creationId xmlns:a16="http://schemas.microsoft.com/office/drawing/2014/main" id="{EE0BC9C1-B9DF-07B5-892F-54EF43D722EB}"/>
              </a:ext>
            </a:extLst>
          </p:cNvPr>
          <p:cNvSpPr txBox="1"/>
          <p:nvPr/>
        </p:nvSpPr>
        <p:spPr>
          <a:xfrm>
            <a:off x="776407" y="4314450"/>
            <a:ext cx="5002335" cy="646331"/>
          </a:xfrm>
          <a:prstGeom prst="rect">
            <a:avLst/>
          </a:prstGeom>
          <a:noFill/>
        </p:spPr>
        <p:txBody>
          <a:bodyPr wrap="square">
            <a:spAutoFit/>
          </a:bodyPr>
          <a:lstStyle/>
          <a:p>
            <a:r>
              <a:rPr kumimoji="0" lang="en-US" sz="1800" b="0" i="1" u="none" strike="noStrike" kern="1200" cap="none" spc="0" normalizeH="0" baseline="0" noProof="0" dirty="0">
                <a:ln>
                  <a:noFill/>
                </a:ln>
                <a:solidFill>
                  <a:schemeClr val="tx1">
                    <a:lumMod val="50000"/>
                    <a:lumOff val="50000"/>
                  </a:schemeClr>
                </a:solidFill>
                <a:effectLst/>
                <a:uLnTx/>
                <a:uFillTx/>
                <a:ea typeface="+mn-ea"/>
                <a:cs typeface="+mn-cs"/>
              </a:rPr>
              <a:t>So here </a:t>
            </a:r>
            <a:r>
              <a:rPr kumimoji="0" lang="en-US" sz="1800" b="0" i="1" u="none" strike="noStrike" kern="1200" cap="none" spc="0" normalizeH="0" baseline="0" noProof="0" dirty="0" err="1">
                <a:ln>
                  <a:noFill/>
                </a:ln>
                <a:solidFill>
                  <a:schemeClr val="tx1">
                    <a:lumMod val="50000"/>
                    <a:lumOff val="50000"/>
                  </a:schemeClr>
                </a:solidFill>
                <a:effectLst/>
                <a:uLnTx/>
                <a:uFillTx/>
                <a:ea typeface="+mn-ea"/>
                <a:cs typeface="+mn-cs"/>
              </a:rPr>
              <a:t>enum</a:t>
            </a:r>
            <a:r>
              <a:rPr kumimoji="0" lang="en-US" sz="1800" b="0" i="1" u="none" strike="noStrike" kern="1200" cap="none" spc="0" normalizeH="0" baseline="0" noProof="0" dirty="0">
                <a:ln>
                  <a:noFill/>
                </a:ln>
                <a:solidFill>
                  <a:schemeClr val="tx1">
                    <a:lumMod val="50000"/>
                    <a:lumOff val="50000"/>
                  </a:schemeClr>
                </a:solidFill>
                <a:effectLst/>
                <a:uLnTx/>
                <a:uFillTx/>
                <a:ea typeface="+mn-ea"/>
                <a:cs typeface="+mn-cs"/>
              </a:rPr>
              <a:t> is a better way as you don’t have to assign the numbers then.</a:t>
            </a:r>
            <a:endParaRPr lang="en-IN" i="1" dirty="0">
              <a:solidFill>
                <a:schemeClr val="tx1">
                  <a:lumMod val="50000"/>
                  <a:lumOff val="50000"/>
                </a:schemeClr>
              </a:solidFill>
            </a:endParaRPr>
          </a:p>
        </p:txBody>
      </p:sp>
      <p:sp>
        <p:nvSpPr>
          <p:cNvPr id="4" name="Title 3">
            <a:extLst>
              <a:ext uri="{FF2B5EF4-FFF2-40B4-BE49-F238E27FC236}">
                <a16:creationId xmlns:a16="http://schemas.microsoft.com/office/drawing/2014/main" id="{CE30DE8B-199C-163F-C846-635D8A7A13DB}"/>
              </a:ext>
            </a:extLst>
          </p:cNvPr>
          <p:cNvSpPr>
            <a:spLocks noGrp="1"/>
          </p:cNvSpPr>
          <p:nvPr>
            <p:ph type="title" idx="4294967295"/>
          </p:nvPr>
        </p:nvSpPr>
        <p:spPr>
          <a:xfrm>
            <a:off x="838200" y="365125"/>
            <a:ext cx="10515600" cy="998855"/>
          </a:xfrm>
        </p:spPr>
        <p:txBody>
          <a:bodyPr/>
          <a:lstStyle/>
          <a:p>
            <a:r>
              <a:rPr lang="en-US" sz="1100" b="0" i="0" u="none" strike="noStrike" dirty="0">
                <a:solidFill>
                  <a:schemeClr val="bg1"/>
                </a:solidFill>
                <a:effectLst/>
                <a:latin typeface="Calibri" panose="020F0502020204030204" pitchFamily="34" charset="0"/>
              </a:rPr>
              <a:t>Q61.  What is Enum type in Typescript?</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89AC9D16-DF01-F257-D606-82EDF5A8F6D8}"/>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5974346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void and never types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Q62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B2E2D8-47ED-0BAA-783B-CEA7A13411E3}"/>
              </a:ext>
            </a:extLst>
          </p:cNvPr>
          <p:cNvSpPr txBox="1"/>
          <p:nvPr/>
        </p:nvSpPr>
        <p:spPr>
          <a:xfrm>
            <a:off x="676003" y="1158655"/>
            <a:ext cx="5067299" cy="1200329"/>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b="0" dirty="0">
                <a:effectLst/>
              </a:rPr>
              <a:t>void means no type. It is used when the function will return empty.</a:t>
            </a:r>
          </a:p>
          <a:p>
            <a:pPr marL="285750" indent="-285750">
              <a:buClr>
                <a:schemeClr val="accent2"/>
              </a:buClr>
              <a:buFont typeface="Wingdings" panose="05000000000000000000" pitchFamily="2" charset="2"/>
              <a:buChar char="v"/>
            </a:pPr>
            <a:endParaRPr lang="en-US" dirty="0"/>
          </a:p>
          <a:p>
            <a:pPr>
              <a:buClr>
                <a:schemeClr val="accent2"/>
              </a:buClr>
            </a:pPr>
            <a:r>
              <a:rPr lang="en-US" i="1" dirty="0">
                <a:solidFill>
                  <a:schemeClr val="tx1">
                    <a:lumMod val="50000"/>
                    <a:lumOff val="50000"/>
                  </a:schemeClr>
                </a:solidFill>
              </a:rPr>
              <a:t>In image, </a:t>
            </a:r>
            <a:r>
              <a:rPr lang="en-US" i="1" dirty="0" err="1">
                <a:solidFill>
                  <a:schemeClr val="tx1">
                    <a:lumMod val="50000"/>
                    <a:lumOff val="50000"/>
                  </a:schemeClr>
                </a:solidFill>
              </a:rPr>
              <a:t>fnVoid</a:t>
            </a:r>
            <a:r>
              <a:rPr lang="en-US" i="1" dirty="0">
                <a:solidFill>
                  <a:schemeClr val="tx1">
                    <a:lumMod val="50000"/>
                    <a:lumOff val="50000"/>
                  </a:schemeClr>
                </a:solidFill>
              </a:rPr>
              <a:t>() function will return empty.</a:t>
            </a:r>
            <a:endParaRPr lang="en-US" b="0" i="1" dirty="0">
              <a:solidFill>
                <a:schemeClr val="tx1">
                  <a:lumMod val="50000"/>
                  <a:lumOff val="50000"/>
                </a:schemeClr>
              </a:solidFill>
              <a:effectLst/>
            </a:endParaRPr>
          </a:p>
        </p:txBody>
      </p:sp>
      <p:pic>
        <p:nvPicPr>
          <p:cNvPr id="7" name="Picture 6">
            <a:extLst>
              <a:ext uri="{FF2B5EF4-FFF2-40B4-BE49-F238E27FC236}">
                <a16:creationId xmlns:a16="http://schemas.microsoft.com/office/drawing/2014/main" id="{BF6FED51-DE14-D427-79C2-979DBED5F77C}"/>
              </a:ext>
            </a:extLst>
          </p:cNvPr>
          <p:cNvPicPr>
            <a:picLocks noChangeAspect="1"/>
          </p:cNvPicPr>
          <p:nvPr/>
        </p:nvPicPr>
        <p:blipFill rotWithShape="1">
          <a:blip r:embed="rId4"/>
          <a:srcRect l="39643" t="31048" r="23500" b="42286"/>
          <a:stretch/>
        </p:blipFill>
        <p:spPr>
          <a:xfrm>
            <a:off x="6448699" y="1158655"/>
            <a:ext cx="4493623" cy="1828800"/>
          </a:xfrm>
          <a:prstGeom prst="rect">
            <a:avLst/>
          </a:prstGeom>
        </p:spPr>
      </p:pic>
      <p:sp>
        <p:nvSpPr>
          <p:cNvPr id="8" name="Rectangle 7">
            <a:extLst>
              <a:ext uri="{FF2B5EF4-FFF2-40B4-BE49-F238E27FC236}">
                <a16:creationId xmlns:a16="http://schemas.microsoft.com/office/drawing/2014/main" id="{B54A01FF-CE81-5C01-740C-7CA4F2AACEBE}"/>
              </a:ext>
            </a:extLst>
          </p:cNvPr>
          <p:cNvSpPr/>
          <p:nvPr/>
        </p:nvSpPr>
        <p:spPr>
          <a:xfrm>
            <a:off x="10183586" y="1764537"/>
            <a:ext cx="555174" cy="3260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F7D0CBA-8D38-1E5D-AA8D-F9B71259D630}"/>
              </a:ext>
            </a:extLst>
          </p:cNvPr>
          <p:cNvSpPr txBox="1"/>
          <p:nvPr/>
        </p:nvSpPr>
        <p:spPr>
          <a:xfrm>
            <a:off x="797574" y="3792998"/>
            <a:ext cx="5067299" cy="1754326"/>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b="0" dirty="0">
                <a:effectLst/>
              </a:rPr>
              <a:t>never means it will return never. It is used to throw error only.</a:t>
            </a:r>
          </a:p>
          <a:p>
            <a:pPr marL="285750" indent="-285750">
              <a:buClr>
                <a:schemeClr val="accent2"/>
              </a:buClr>
              <a:buFont typeface="Wingdings" panose="05000000000000000000" pitchFamily="2" charset="2"/>
              <a:buChar char="v"/>
            </a:pPr>
            <a:endParaRPr lang="en-US" dirty="0"/>
          </a:p>
          <a:p>
            <a:pPr>
              <a:buClr>
                <a:schemeClr val="accent2"/>
              </a:buClr>
            </a:pPr>
            <a:r>
              <a:rPr lang="en-US" b="0" i="1" dirty="0">
                <a:solidFill>
                  <a:schemeClr val="tx1">
                    <a:lumMod val="50000"/>
                    <a:lumOff val="50000"/>
                  </a:schemeClr>
                </a:solidFill>
                <a:effectLst/>
              </a:rPr>
              <a:t>For example, in image  </a:t>
            </a:r>
            <a:r>
              <a:rPr lang="en-US" b="0" i="1" dirty="0" err="1">
                <a:solidFill>
                  <a:schemeClr val="tx1">
                    <a:lumMod val="50000"/>
                    <a:lumOff val="50000"/>
                  </a:schemeClr>
                </a:solidFill>
                <a:effectLst/>
              </a:rPr>
              <a:t>fnNever</a:t>
            </a:r>
            <a:r>
              <a:rPr lang="en-US" b="0" i="1" dirty="0">
                <a:solidFill>
                  <a:schemeClr val="tx1">
                    <a:lumMod val="50000"/>
                    <a:lumOff val="50000"/>
                  </a:schemeClr>
                </a:solidFill>
                <a:effectLst/>
              </a:rPr>
              <a:t> function which will not reach to its last line, and it always throws an exception.</a:t>
            </a:r>
          </a:p>
        </p:txBody>
      </p:sp>
      <p:pic>
        <p:nvPicPr>
          <p:cNvPr id="13" name="Picture 12">
            <a:extLst>
              <a:ext uri="{FF2B5EF4-FFF2-40B4-BE49-F238E27FC236}">
                <a16:creationId xmlns:a16="http://schemas.microsoft.com/office/drawing/2014/main" id="{1F1CC16A-324D-78D5-AEE5-5CF613FAD01C}"/>
              </a:ext>
            </a:extLst>
          </p:cNvPr>
          <p:cNvPicPr>
            <a:picLocks noChangeAspect="1"/>
          </p:cNvPicPr>
          <p:nvPr/>
        </p:nvPicPr>
        <p:blipFill rotWithShape="1">
          <a:blip r:embed="rId5"/>
          <a:srcRect l="39643" t="50000" r="21678" b="27190"/>
          <a:stretch/>
        </p:blipFill>
        <p:spPr>
          <a:xfrm>
            <a:off x="6427279" y="3857483"/>
            <a:ext cx="4715692" cy="1564327"/>
          </a:xfrm>
          <a:prstGeom prst="rect">
            <a:avLst/>
          </a:prstGeom>
        </p:spPr>
      </p:pic>
      <p:sp>
        <p:nvSpPr>
          <p:cNvPr id="14" name="Rectangle 13">
            <a:extLst>
              <a:ext uri="{FF2B5EF4-FFF2-40B4-BE49-F238E27FC236}">
                <a16:creationId xmlns:a16="http://schemas.microsoft.com/office/drawing/2014/main" id="{7C43E062-F695-D837-1FC1-2C53FDF83BB4}"/>
              </a:ext>
            </a:extLst>
          </p:cNvPr>
          <p:cNvSpPr/>
          <p:nvPr/>
        </p:nvSpPr>
        <p:spPr>
          <a:xfrm>
            <a:off x="10183586" y="3961986"/>
            <a:ext cx="758736" cy="2311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8AB059F-ED5E-358A-E18B-86F65CB4D744}"/>
              </a:ext>
            </a:extLst>
          </p:cNvPr>
          <p:cNvSpPr>
            <a:spLocks noGrp="1"/>
          </p:cNvSpPr>
          <p:nvPr>
            <p:ph type="title" idx="4294967295"/>
          </p:nvPr>
        </p:nvSpPr>
        <p:spPr>
          <a:xfrm>
            <a:off x="838200" y="365125"/>
            <a:ext cx="10515600" cy="889891"/>
          </a:xfrm>
        </p:spPr>
        <p:txBody>
          <a:bodyPr/>
          <a:lstStyle/>
          <a:p>
            <a:r>
              <a:rPr lang="en-US" sz="1100" b="0" i="0" u="none" strike="noStrike" dirty="0">
                <a:solidFill>
                  <a:schemeClr val="bg1"/>
                </a:solidFill>
                <a:effectLst/>
                <a:latin typeface="Calibri" panose="020F0502020204030204" pitchFamily="34" charset="0"/>
              </a:rPr>
              <a:t>Q62.  What is the difference between void and never types in Typescript?</a:t>
            </a:r>
            <a:r>
              <a:rPr lang="en-US" dirty="0">
                <a:solidFill>
                  <a:schemeClr val="bg1"/>
                </a:solidFill>
              </a:rPr>
              <a:t> </a:t>
            </a:r>
            <a:endParaRPr lang="en-IN" dirty="0">
              <a:solidFill>
                <a:schemeClr val="bg1"/>
              </a:solidFill>
            </a:endParaRPr>
          </a:p>
        </p:txBody>
      </p:sp>
      <p:sp>
        <p:nvSpPr>
          <p:cNvPr id="10" name="TextBox 9">
            <a:extLst>
              <a:ext uri="{FF2B5EF4-FFF2-40B4-BE49-F238E27FC236}">
                <a16:creationId xmlns:a16="http://schemas.microsoft.com/office/drawing/2014/main" id="{4A6BE780-0BC5-4FCC-820F-47EE6A1404A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6415984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Type Assertion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Q63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9B2586-BDD3-2796-792A-78832A323CE5}"/>
              </a:ext>
            </a:extLst>
          </p:cNvPr>
          <p:cNvSpPr txBox="1"/>
          <p:nvPr/>
        </p:nvSpPr>
        <p:spPr>
          <a:xfrm>
            <a:off x="656093" y="971251"/>
            <a:ext cx="7194683"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Type assertion is a technique that informs the compiler about the type of a variable.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1" strike="noStrike" kern="1200" cap="none" spc="0" normalizeH="0" baseline="0" noProof="0" dirty="0">
                <a:ln>
                  <a:noFill/>
                </a:ln>
                <a:solidFill>
                  <a:schemeClr val="tx1">
                    <a:lumMod val="50000"/>
                    <a:lumOff val="50000"/>
                  </a:schemeClr>
                </a:solidFill>
                <a:effectLst/>
                <a:uLnTx/>
                <a:uFillTx/>
                <a:latin typeface="Calibri" panose="020F0502020204030204"/>
              </a:rPr>
              <a:t>For example, in</a:t>
            </a:r>
            <a:r>
              <a:rPr kumimoji="0" lang="en-US" sz="1800" b="0" i="1" strike="noStrike" kern="1200" cap="none" spc="0" normalizeH="0" noProof="0" dirty="0">
                <a:ln>
                  <a:noFill/>
                </a:ln>
                <a:solidFill>
                  <a:schemeClr val="tx1">
                    <a:lumMod val="50000"/>
                    <a:lumOff val="50000"/>
                  </a:schemeClr>
                </a:solidFill>
                <a:effectLst/>
                <a:uLnTx/>
                <a:uFillTx/>
                <a:latin typeface="Calibri" panose="020F0502020204030204"/>
              </a:rPr>
              <a:t> below image, if we do not put &lt;String&gt;, then typescript will try to assume the type of “</a:t>
            </a:r>
            <a:r>
              <a:rPr kumimoji="0" lang="en-US" sz="1800" b="0" i="1" strike="noStrike" kern="1200" cap="none" spc="0" normalizeH="0" noProof="0" dirty="0" err="1">
                <a:ln>
                  <a:noFill/>
                </a:ln>
                <a:solidFill>
                  <a:schemeClr val="tx1">
                    <a:lumMod val="50000"/>
                    <a:lumOff val="50000"/>
                  </a:schemeClr>
                </a:solidFill>
                <a:effectLst/>
                <a:uLnTx/>
                <a:uFillTx/>
                <a:latin typeface="Calibri" panose="020F0502020204030204"/>
              </a:rPr>
              <a:t>secondname</a:t>
            </a:r>
            <a:r>
              <a:rPr kumimoji="0" lang="en-US" sz="1800" b="0" i="1" strike="noStrike" kern="1200" cap="none" spc="0" normalizeH="0" noProof="0" dirty="0">
                <a:ln>
                  <a:noFill/>
                </a:ln>
                <a:solidFill>
                  <a:schemeClr val="tx1">
                    <a:lumMod val="50000"/>
                    <a:lumOff val="50000"/>
                  </a:schemeClr>
                </a:solidFill>
                <a:effectLst/>
                <a:uLnTx/>
                <a:uFillTx/>
                <a:latin typeface="Calibri" panose="020F0502020204030204"/>
              </a:rPr>
              <a:t>”</a:t>
            </a:r>
            <a:r>
              <a:rPr lang="en-US" i="1" dirty="0">
                <a:solidFill>
                  <a:schemeClr val="tx1">
                    <a:lumMod val="50000"/>
                    <a:lumOff val="50000"/>
                  </a:schemeClr>
                </a:solidFill>
                <a:latin typeface="Calibri" panose="020F0502020204030204"/>
              </a:rPr>
              <a:t> by itself automatically. </a:t>
            </a:r>
          </a:p>
          <a:p>
            <a:pPr marR="0" lvl="0" algn="l" defTabSz="914400" rtl="0" eaLnBrk="1" fontAlgn="auto" latinLnBrk="0" hangingPunct="1">
              <a:lnSpc>
                <a:spcPct val="100000"/>
              </a:lnSpc>
              <a:spcBef>
                <a:spcPts val="0"/>
              </a:spcBef>
              <a:spcAft>
                <a:spcPts val="0"/>
              </a:spcAft>
              <a:buClr>
                <a:srgbClr val="ED7D31"/>
              </a:buClr>
              <a:buSzTx/>
              <a:tabLst/>
              <a:defRPr/>
            </a:pPr>
            <a:r>
              <a:rPr lang="en-US" i="1" dirty="0">
                <a:solidFill>
                  <a:schemeClr val="tx1">
                    <a:lumMod val="50000"/>
                    <a:lumOff val="50000"/>
                  </a:schemeClr>
                </a:solidFill>
                <a:latin typeface="Calibri" panose="020F0502020204030204"/>
              </a:rPr>
              <a:t>But by putting &lt;String&gt;, we are asserting and informing the compiler about the type of </a:t>
            </a:r>
            <a:r>
              <a:rPr lang="en-US" i="1" dirty="0" err="1">
                <a:solidFill>
                  <a:schemeClr val="tx1">
                    <a:lumMod val="50000"/>
                    <a:lumOff val="50000"/>
                  </a:schemeClr>
                </a:solidFill>
                <a:latin typeface="Calibri" panose="020F0502020204030204"/>
              </a:rPr>
              <a:t>secondName</a:t>
            </a:r>
            <a:r>
              <a:rPr lang="en-US" i="1" dirty="0">
                <a:solidFill>
                  <a:schemeClr val="tx1">
                    <a:lumMod val="50000"/>
                    <a:lumOff val="50000"/>
                  </a:schemeClr>
                </a:solidFill>
                <a:latin typeface="Calibri" panose="020F0502020204030204"/>
              </a:rPr>
              <a:t> as String and now compiler will not do automatic </a:t>
            </a:r>
            <a:r>
              <a:rPr lang="en-US" i="1" dirty="0" err="1">
                <a:solidFill>
                  <a:schemeClr val="tx1">
                    <a:lumMod val="50000"/>
                    <a:lumOff val="50000"/>
                  </a:schemeClr>
                </a:solidFill>
                <a:latin typeface="Calibri" panose="020F0502020204030204"/>
              </a:rPr>
              <a:t>typechecking</a:t>
            </a:r>
            <a:r>
              <a:rPr lang="en-US" i="1" dirty="0">
                <a:solidFill>
                  <a:schemeClr val="tx1">
                    <a:lumMod val="50000"/>
                    <a:lumOff val="50000"/>
                  </a:schemeClr>
                </a:solidFill>
                <a:latin typeface="Calibri" panose="020F0502020204030204"/>
              </a:rPr>
              <a:t>.</a:t>
            </a:r>
            <a:endParaRPr kumimoji="0" lang="en-IN" sz="1800" b="0" i="1" strike="noStrike" kern="1200" cap="none" spc="0" normalizeH="0" baseline="0" noProof="0" dirty="0">
              <a:ln>
                <a:noFill/>
              </a:ln>
              <a:solidFill>
                <a:schemeClr val="tx1">
                  <a:lumMod val="50000"/>
                  <a:lumOff val="50000"/>
                </a:schemeClr>
              </a:solidFill>
              <a:effectLst/>
              <a:uLnTx/>
              <a:uFillTx/>
              <a:latin typeface="Calibri" panose="020F0502020204030204"/>
            </a:endParaRPr>
          </a:p>
        </p:txBody>
      </p:sp>
      <p:pic>
        <p:nvPicPr>
          <p:cNvPr id="7" name="Picture 6">
            <a:extLst>
              <a:ext uri="{FF2B5EF4-FFF2-40B4-BE49-F238E27FC236}">
                <a16:creationId xmlns:a16="http://schemas.microsoft.com/office/drawing/2014/main" id="{A930F851-6793-7138-2A2E-09E57119CAA0}"/>
              </a:ext>
            </a:extLst>
          </p:cNvPr>
          <p:cNvPicPr>
            <a:picLocks noChangeAspect="1"/>
          </p:cNvPicPr>
          <p:nvPr/>
        </p:nvPicPr>
        <p:blipFill rotWithShape="1">
          <a:blip r:embed="rId4"/>
          <a:srcRect l="39322" t="31238" r="29714" b="37714"/>
          <a:stretch/>
        </p:blipFill>
        <p:spPr>
          <a:xfrm>
            <a:off x="1005839" y="3765658"/>
            <a:ext cx="4689567" cy="2644982"/>
          </a:xfrm>
          <a:prstGeom prst="rect">
            <a:avLst/>
          </a:prstGeom>
        </p:spPr>
      </p:pic>
      <p:sp>
        <p:nvSpPr>
          <p:cNvPr id="8" name="Rectangle 7">
            <a:extLst>
              <a:ext uri="{FF2B5EF4-FFF2-40B4-BE49-F238E27FC236}">
                <a16:creationId xmlns:a16="http://schemas.microsoft.com/office/drawing/2014/main" id="{9CBB3F5B-2B92-8D0D-05A3-8F706F24C6AF}"/>
              </a:ext>
            </a:extLst>
          </p:cNvPr>
          <p:cNvSpPr/>
          <p:nvPr/>
        </p:nvSpPr>
        <p:spPr>
          <a:xfrm>
            <a:off x="3466071" y="4856958"/>
            <a:ext cx="1092866" cy="3129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0ED97CF-261F-9667-B1E8-B1446AFC7B19}"/>
              </a:ext>
            </a:extLst>
          </p:cNvPr>
          <p:cNvSpPr>
            <a:spLocks noGrp="1"/>
          </p:cNvSpPr>
          <p:nvPr>
            <p:ph type="title" idx="4294967295"/>
          </p:nvPr>
        </p:nvSpPr>
        <p:spPr>
          <a:xfrm>
            <a:off x="838200" y="365126"/>
            <a:ext cx="10515600" cy="776842"/>
          </a:xfrm>
        </p:spPr>
        <p:txBody>
          <a:bodyPr/>
          <a:lstStyle/>
          <a:p>
            <a:r>
              <a:rPr lang="en-US" sz="1100" b="0" i="0" u="none" strike="noStrike" dirty="0">
                <a:solidFill>
                  <a:schemeClr val="bg1"/>
                </a:solidFill>
                <a:effectLst/>
                <a:latin typeface="Calibri" panose="020F0502020204030204" pitchFamily="34" charset="0"/>
              </a:rPr>
              <a:t>Q63.  What is Type Assertion in Typescript?</a:t>
            </a:r>
            <a:r>
              <a:rPr lang="en-US" dirty="0">
                <a:solidFill>
                  <a:schemeClr val="bg1"/>
                </a:solidFill>
              </a:rPr>
              <a:t> </a:t>
            </a:r>
            <a:endParaRPr lang="en-IN" dirty="0">
              <a:solidFill>
                <a:schemeClr val="bg1"/>
              </a:solidFill>
            </a:endParaRPr>
          </a:p>
        </p:txBody>
      </p:sp>
      <p:sp>
        <p:nvSpPr>
          <p:cNvPr id="6" name="TextBox 5">
            <a:extLst>
              <a:ext uri="{FF2B5EF4-FFF2-40B4-BE49-F238E27FC236}">
                <a16:creationId xmlns:a16="http://schemas.microsoft.com/office/drawing/2014/main" id="{460E4B4B-2164-CA6D-303F-5A5012868117}"/>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2336783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Arrow Functions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Q64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9B2586-BDD3-2796-792A-78832A323CE5}"/>
              </a:ext>
            </a:extLst>
          </p:cNvPr>
          <p:cNvSpPr txBox="1"/>
          <p:nvPr/>
        </p:nvSpPr>
        <p:spPr>
          <a:xfrm>
            <a:off x="656094" y="1085018"/>
            <a:ext cx="6159730"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arrow function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expression is a compact alternative to a traditional function expression.</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rPr>
              <a:t>In below image,</a:t>
            </a:r>
            <a:r>
              <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ea typeface="+mn-ea"/>
                <a:cs typeface="+mn-cs"/>
              </a:rPr>
              <a:t> you can see how the same function can be written using arrow function.</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D3BAF25-7543-98F6-F56C-7BE8B1ECA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242" y="252138"/>
            <a:ext cx="708721" cy="281964"/>
          </a:xfrm>
          <a:prstGeom prst="rect">
            <a:avLst/>
          </a:prstGeom>
        </p:spPr>
      </p:pic>
      <p:pic>
        <p:nvPicPr>
          <p:cNvPr id="6" name="Picture 5">
            <a:extLst>
              <a:ext uri="{FF2B5EF4-FFF2-40B4-BE49-F238E27FC236}">
                <a16:creationId xmlns:a16="http://schemas.microsoft.com/office/drawing/2014/main" id="{81029611-2703-E442-3755-36A03D28F5F6}"/>
              </a:ext>
            </a:extLst>
          </p:cNvPr>
          <p:cNvPicPr>
            <a:picLocks noChangeAspect="1"/>
          </p:cNvPicPr>
          <p:nvPr/>
        </p:nvPicPr>
        <p:blipFill rotWithShape="1">
          <a:blip r:embed="rId5"/>
          <a:srcRect l="39322" t="31269" r="33678" b="33333"/>
          <a:stretch/>
        </p:blipFill>
        <p:spPr>
          <a:xfrm>
            <a:off x="979714" y="2975423"/>
            <a:ext cx="3879668" cy="2861069"/>
          </a:xfrm>
          <a:prstGeom prst="rect">
            <a:avLst/>
          </a:prstGeom>
        </p:spPr>
      </p:pic>
      <p:sp>
        <p:nvSpPr>
          <p:cNvPr id="5" name="Title 4">
            <a:extLst>
              <a:ext uri="{FF2B5EF4-FFF2-40B4-BE49-F238E27FC236}">
                <a16:creationId xmlns:a16="http://schemas.microsoft.com/office/drawing/2014/main" id="{ADA42E8A-1845-6D6A-E256-E5F7575F68FF}"/>
              </a:ext>
            </a:extLst>
          </p:cNvPr>
          <p:cNvSpPr>
            <a:spLocks noGrp="1"/>
          </p:cNvSpPr>
          <p:nvPr>
            <p:ph type="title" idx="4294967295"/>
          </p:nvPr>
        </p:nvSpPr>
        <p:spPr>
          <a:xfrm>
            <a:off x="838200" y="365125"/>
            <a:ext cx="10515600" cy="890609"/>
          </a:xfrm>
        </p:spPr>
        <p:txBody>
          <a:bodyPr/>
          <a:lstStyle/>
          <a:p>
            <a:r>
              <a:rPr lang="en-US" sz="1100" b="0" i="0" u="none" strike="noStrike" dirty="0">
                <a:solidFill>
                  <a:schemeClr val="bg1"/>
                </a:solidFill>
                <a:effectLst/>
                <a:latin typeface="Calibri" panose="020F0502020204030204" pitchFamily="34" charset="0"/>
              </a:rPr>
              <a:t>Q64.  What are Arrow Functions in Typescript?</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E9176409-2E8D-BE6F-CBD7-240CE5FC7D42}"/>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853828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17AA3B-9771-F49D-D12E-4C28CE4CE3B8}"/>
              </a:ext>
            </a:extLst>
          </p:cNvPr>
          <p:cNvSpPr>
            <a:spLocks noGrp="1"/>
          </p:cNvSpPr>
          <p:nvPr>
            <p:ph idx="1"/>
          </p:nvPr>
        </p:nvSpPr>
        <p:spPr>
          <a:xfrm>
            <a:off x="838200" y="491125"/>
            <a:ext cx="10515600" cy="5875749"/>
          </a:xfrm>
        </p:spPr>
        <p:txBody>
          <a:bodyPr>
            <a:noAutofit/>
          </a:bodyPr>
          <a:lstStyle/>
          <a:p>
            <a:pPr marL="0" indent="0">
              <a:buNone/>
            </a:pPr>
            <a:r>
              <a:rPr lang="en-US" sz="1600" dirty="0">
                <a:hlinkClick r:id="rId2" action="ppaction://hlinksldjump"/>
              </a:rPr>
              <a:t>Q87.  What is HTTP Interceptor? </a:t>
            </a:r>
            <a:endParaRPr lang="en-IN" sz="1600" dirty="0"/>
          </a:p>
          <a:p>
            <a:pPr marL="0" indent="0">
              <a:buNone/>
            </a:pPr>
            <a:r>
              <a:rPr lang="en-US" sz="1600" dirty="0">
                <a:hlinkClick r:id="rId3" action="ppaction://hlinksldjump"/>
              </a:rPr>
              <a:t>Q88.  How to Retry automatically if there is an error response from API? </a:t>
            </a:r>
            <a:endParaRPr lang="en-IN" sz="1600" dirty="0"/>
          </a:p>
          <a:p>
            <a:pPr marL="0" indent="0">
              <a:buNone/>
            </a:pPr>
            <a:r>
              <a:rPr lang="en-US" sz="1600" dirty="0">
                <a:hlinkClick r:id="rId4" action="ppaction://hlinksldjump"/>
              </a:rPr>
              <a:t>Q89.  What are the parts of JWT Token? </a:t>
            </a:r>
            <a:endParaRPr lang="en-IN" sz="1600" dirty="0"/>
          </a:p>
          <a:p>
            <a:pPr marL="0" indent="0">
              <a:buNone/>
            </a:pPr>
            <a:r>
              <a:rPr lang="en-IN" sz="1600" dirty="0">
                <a:hlinkClick r:id="rId5" action="ppaction://hlinksldjump"/>
              </a:rPr>
              <a:t>Q90.  What is Postman? </a:t>
            </a:r>
            <a:endParaRPr lang="en-IN" sz="1600" dirty="0"/>
          </a:p>
          <a:p>
            <a:pPr marL="0" indent="0">
              <a:buNone/>
            </a:pPr>
            <a:r>
              <a:rPr lang="en-US" sz="1600" dirty="0">
                <a:hlinkClick r:id="rId6" action="ppaction://hlinksldjump"/>
              </a:rPr>
              <a:t>Q91.  Which part of the request has the token stored when sending to API?</a:t>
            </a:r>
            <a:endParaRPr lang="en-US" sz="1600" dirty="0"/>
          </a:p>
          <a:p>
            <a:pPr marL="0" indent="0">
              <a:buNone/>
            </a:pPr>
            <a:endParaRPr lang="en-US" sz="1600" dirty="0"/>
          </a:p>
          <a:p>
            <a:pPr marL="0" indent="0">
              <a:buNone/>
            </a:pPr>
            <a:r>
              <a:rPr lang="en-IN" sz="1600" b="1" dirty="0"/>
              <a:t>Chapter 14: </a:t>
            </a:r>
            <a:r>
              <a:rPr lang="en-US" sz="1600" b="1" dirty="0"/>
              <a:t>Components Communication</a:t>
            </a:r>
            <a:endParaRPr lang="en-IN" sz="1600" b="1" dirty="0"/>
          </a:p>
          <a:p>
            <a:pPr marL="0" indent="0">
              <a:buNone/>
            </a:pPr>
            <a:r>
              <a:rPr lang="en-US" sz="1600" dirty="0">
                <a:hlinkClick r:id="rId7" action="ppaction://hlinksldjump"/>
              </a:rPr>
              <a:t>Q92.  What are the various ways to communicate between the components? </a:t>
            </a:r>
            <a:endParaRPr lang="en-IN" sz="1600" dirty="0"/>
          </a:p>
          <a:p>
            <a:pPr marL="0" indent="0">
              <a:buNone/>
            </a:pPr>
            <a:r>
              <a:rPr lang="en-US" sz="1600" dirty="0">
                <a:hlinkClick r:id="rId8" action="ppaction://hlinksldjump"/>
              </a:rPr>
              <a:t>Q93.  What is </a:t>
            </a:r>
            <a:r>
              <a:rPr lang="en-US" sz="1600" dirty="0" err="1">
                <a:hlinkClick r:id="rId8" action="ppaction://hlinksldjump"/>
              </a:rPr>
              <a:t>ContentProjection</a:t>
            </a:r>
            <a:r>
              <a:rPr lang="en-US" sz="1600" dirty="0">
                <a:hlinkClick r:id="rId8" action="ppaction://hlinksldjump"/>
              </a:rPr>
              <a:t>? What is &lt;ng-content&gt;? </a:t>
            </a:r>
            <a:endParaRPr lang="en-IN" sz="1600" dirty="0"/>
          </a:p>
          <a:p>
            <a:pPr marL="0" indent="0">
              <a:buNone/>
            </a:pPr>
            <a:r>
              <a:rPr lang="en-US" sz="1600" dirty="0">
                <a:hlinkClick r:id="rId9" action="ppaction://hlinksldjump"/>
              </a:rPr>
              <a:t>Q94.  What is Template Reference Variable in Angular? </a:t>
            </a:r>
            <a:endParaRPr lang="en-IN" sz="1600" dirty="0"/>
          </a:p>
          <a:p>
            <a:pPr marL="0" indent="0">
              <a:buNone/>
            </a:pPr>
            <a:r>
              <a:rPr lang="en-US" sz="1600" dirty="0">
                <a:hlinkClick r:id="rId10" action="ppaction://hlinksldjump"/>
              </a:rPr>
              <a:t>Q95.  What is the role of ViewChild in Angular? </a:t>
            </a:r>
            <a:endParaRPr lang="en-IN" sz="1600" dirty="0"/>
          </a:p>
          <a:p>
            <a:pPr marL="0" indent="0">
              <a:buNone/>
            </a:pPr>
            <a:r>
              <a:rPr lang="en-US" sz="1600" dirty="0">
                <a:hlinkClick r:id="rId11" action="ppaction://hlinksldjump"/>
              </a:rPr>
              <a:t>Q96.  How to access the child component from parent component with ViewChild? </a:t>
            </a:r>
            <a:endParaRPr lang="en-IN" sz="1600" dirty="0"/>
          </a:p>
          <a:p>
            <a:pPr marL="0" indent="0">
              <a:buNone/>
            </a:pPr>
            <a:r>
              <a:rPr lang="en-US" sz="1600" dirty="0">
                <a:hlinkClick r:id="rId12" action="ppaction://hlinksldjump"/>
              </a:rPr>
              <a:t>Q97.  What is the difference between ViewChild and ViewChildren? What is </a:t>
            </a:r>
            <a:r>
              <a:rPr lang="en-US" sz="1600" dirty="0" err="1">
                <a:hlinkClick r:id="rId12" action="ppaction://hlinksldjump"/>
              </a:rPr>
              <a:t>QueryList</a:t>
            </a:r>
            <a:r>
              <a:rPr lang="en-US" sz="1600" dirty="0">
                <a:hlinkClick r:id="rId12" action="ppaction://hlinksldjump"/>
              </a:rPr>
              <a:t>? </a:t>
            </a:r>
            <a:endParaRPr lang="en-IN" sz="1600" dirty="0"/>
          </a:p>
          <a:p>
            <a:pPr marL="0" indent="0">
              <a:buNone/>
            </a:pPr>
            <a:r>
              <a:rPr lang="en-IN" sz="1600" dirty="0">
                <a:hlinkClick r:id="rId13" action="ppaction://hlinksldjump"/>
              </a:rPr>
              <a:t>Q98.  What is </a:t>
            </a:r>
            <a:r>
              <a:rPr lang="en-IN" sz="1600" dirty="0" err="1">
                <a:hlinkClick r:id="rId13" action="ppaction://hlinksldjump"/>
              </a:rPr>
              <a:t>ContentChild</a:t>
            </a:r>
            <a:r>
              <a:rPr lang="en-IN" sz="1600" dirty="0">
                <a:hlinkClick r:id="rId13" action="ppaction://hlinksldjump"/>
              </a:rPr>
              <a:t>? </a:t>
            </a:r>
            <a:endParaRPr lang="en-IN" sz="1600" dirty="0"/>
          </a:p>
          <a:p>
            <a:pPr marL="0" indent="0">
              <a:buNone/>
            </a:pPr>
            <a:r>
              <a:rPr lang="en-US" sz="1600" dirty="0">
                <a:hlinkClick r:id="rId14" action="ppaction://hlinksldjump"/>
              </a:rPr>
              <a:t>Q99.  What is the difference between ContentChild &amp; </a:t>
            </a:r>
            <a:r>
              <a:rPr lang="en-US" sz="1600" dirty="0" err="1">
                <a:hlinkClick r:id="rId14" action="ppaction://hlinksldjump"/>
              </a:rPr>
              <a:t>ContentChildren</a:t>
            </a:r>
            <a:r>
              <a:rPr lang="en-US" sz="1600" dirty="0">
                <a:hlinkClick r:id="rId14" action="ppaction://hlinksldjump"/>
              </a:rPr>
              <a:t>? </a:t>
            </a:r>
            <a:endParaRPr lang="en-IN" sz="1600" dirty="0"/>
          </a:p>
          <a:p>
            <a:pPr marL="0" indent="0">
              <a:buNone/>
            </a:pPr>
            <a:r>
              <a:rPr lang="en-US" sz="1600" dirty="0">
                <a:hlinkClick r:id="rId15" action="ppaction://hlinksldjump"/>
              </a:rPr>
              <a:t>Q100.  Compare ng-Content, ViewChild, ViewChildren, ContentChild &amp; ContentrChildren? </a:t>
            </a:r>
            <a:endParaRPr lang="en-IN" sz="1600" dirty="0"/>
          </a:p>
        </p:txBody>
      </p:sp>
    </p:spTree>
    <p:extLst>
      <p:ext uri="{BB962C8B-B14F-4D97-AF65-F5344CB8AC3E}">
        <p14:creationId xmlns:p14="http://schemas.microsoft.com/office/powerpoint/2010/main" val="297999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096000" y="309080"/>
            <a:ext cx="489536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Typescript - OOPS</a:t>
            </a:r>
          </a:p>
        </p:txBody>
      </p:sp>
      <p:sp>
        <p:nvSpPr>
          <p:cNvPr id="6" name="TextBox 5">
            <a:extLst>
              <a:ext uri="{FF2B5EF4-FFF2-40B4-BE49-F238E27FC236}">
                <a16:creationId xmlns:a16="http://schemas.microsoft.com/office/drawing/2014/main" id="{1FBC8C11-1312-8A98-0E5A-8272FE6BA89B}"/>
              </a:ext>
            </a:extLst>
          </p:cNvPr>
          <p:cNvSpPr txBox="1"/>
          <p:nvPr/>
        </p:nvSpPr>
        <p:spPr>
          <a:xfrm>
            <a:off x="6150518" y="1790096"/>
            <a:ext cx="5226843" cy="523220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Q65.  What is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Object Oriented Programming </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in Typescript?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Q66.  What are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Classes </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and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Objects</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in Typescript?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Q67.  What is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Constructor</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Q68.  What are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Access Modifiers </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in Typescript?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Q69.  What is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Encapsulation</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in Typescript?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Q70.  What is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Inheritance</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in Typescript?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Q71.  What is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Polymorphism</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in Typescript?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Q72.  What is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Interface </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in Typescript?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Q73.  What's the difference between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extends</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 and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implements</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 in TypeScript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Q74.  Is </a:t>
            </a:r>
            <a:r>
              <a:rPr kumimoji="0" lang="en-US" sz="1800" i="0" u="none" strike="noStrike" kern="1200" cap="none" spc="0" normalizeH="0" baseline="0" noProof="0" dirty="0">
                <a:ln>
                  <a:noFill/>
                </a:ln>
                <a:solidFill>
                  <a:srgbClr val="FFFF00"/>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Multiple Inheritance</a:t>
            </a:r>
            <a:r>
              <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 possible in Typescript?</a:t>
            </a:r>
            <a:endParaRPr kumimoji="0" lang="en-US" sz="180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494D17F-7FC9-E97E-499C-67A637546EB5}"/>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15133225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Object Oriented Programming(OOPS)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Q65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02C2EF-789E-3D74-05F6-6D702B0164A4}"/>
              </a:ext>
            </a:extLst>
          </p:cNvPr>
          <p:cNvSpPr txBox="1"/>
          <p:nvPr/>
        </p:nvSpPr>
        <p:spPr>
          <a:xfrm>
            <a:off x="523842" y="1168357"/>
            <a:ext cx="6156960"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Object oriented programming is used to design structured</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and better applications.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baseline="0"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ea typeface="+mn-ea"/>
                <a:cs typeface="+mn-cs"/>
              </a:rPr>
              <a:t>In the image, you can see the concepts used in object oriented programming.</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endParaRPr>
          </a:p>
        </p:txBody>
      </p:sp>
      <p:graphicFrame>
        <p:nvGraphicFramePr>
          <p:cNvPr id="8" name="Diagram 7">
            <a:extLst>
              <a:ext uri="{FF2B5EF4-FFF2-40B4-BE49-F238E27FC236}">
                <a16:creationId xmlns:a16="http://schemas.microsoft.com/office/drawing/2014/main" id="{D86F76E3-AF33-D866-5AAD-302D7EF1A91C}"/>
              </a:ext>
            </a:extLst>
          </p:cNvPr>
          <p:cNvGraphicFramePr/>
          <p:nvPr/>
        </p:nvGraphicFramePr>
        <p:xfrm>
          <a:off x="6680802" y="1094002"/>
          <a:ext cx="4828446" cy="49764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488DD191-5C68-5FA7-48C7-1D6EB5311B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1504" y="223196"/>
            <a:ext cx="708721" cy="281964"/>
          </a:xfrm>
          <a:prstGeom prst="rect">
            <a:avLst/>
          </a:prstGeom>
        </p:spPr>
      </p:pic>
      <p:sp>
        <p:nvSpPr>
          <p:cNvPr id="4" name="Title 3">
            <a:extLst>
              <a:ext uri="{FF2B5EF4-FFF2-40B4-BE49-F238E27FC236}">
                <a16:creationId xmlns:a16="http://schemas.microsoft.com/office/drawing/2014/main" id="{F7B6C246-D8E3-C2D2-87F3-8FB0BC410065}"/>
              </a:ext>
            </a:extLst>
          </p:cNvPr>
          <p:cNvSpPr>
            <a:spLocks noGrp="1"/>
          </p:cNvSpPr>
          <p:nvPr>
            <p:ph type="title" idx="4294967295"/>
          </p:nvPr>
        </p:nvSpPr>
        <p:spPr>
          <a:xfrm>
            <a:off x="838200" y="365126"/>
            <a:ext cx="10515600" cy="973948"/>
          </a:xfrm>
        </p:spPr>
        <p:txBody>
          <a:bodyPr/>
          <a:lstStyle/>
          <a:p>
            <a:r>
              <a:rPr lang="en-US" sz="1100" b="0" i="0" u="none" strike="noStrike" dirty="0">
                <a:solidFill>
                  <a:schemeClr val="bg1"/>
                </a:solidFill>
                <a:effectLst/>
                <a:latin typeface="Calibri" panose="020F0502020204030204" pitchFamily="34" charset="0"/>
              </a:rPr>
              <a:t>Q65.  What is Object Oriented Programming in Typescript?</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48C2E51B-D046-B863-2F12-E16FD7C3B449}"/>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1399321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Classes and Objects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Q66</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9B2586-BDD3-2796-792A-78832A323CE5}"/>
              </a:ext>
            </a:extLst>
          </p:cNvPr>
          <p:cNvSpPr txBox="1"/>
          <p:nvPr/>
        </p:nvSpPr>
        <p:spPr>
          <a:xfrm>
            <a:off x="658864" y="972792"/>
            <a:ext cx="615973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Classes are blueprint for individual objects.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CCB634B-374D-0837-2D17-0A39DE0C8A78}"/>
              </a:ext>
            </a:extLst>
          </p:cNvPr>
          <p:cNvSpPr txBox="1"/>
          <p:nvPr/>
        </p:nvSpPr>
        <p:spPr>
          <a:xfrm>
            <a:off x="661634" y="1568620"/>
            <a:ext cx="61569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Objects are instances of a class.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02B3FFA-BE23-FE24-505B-CA2862AD8D51}"/>
              </a:ext>
            </a:extLst>
          </p:cNvPr>
          <p:cNvPicPr>
            <a:picLocks noChangeAspect="1"/>
          </p:cNvPicPr>
          <p:nvPr/>
        </p:nvPicPr>
        <p:blipFill rotWithShape="1">
          <a:blip r:embed="rId4"/>
          <a:srcRect l="39750" t="19570" r="21464" b="17714"/>
          <a:stretch/>
        </p:blipFill>
        <p:spPr>
          <a:xfrm>
            <a:off x="5950477" y="1013328"/>
            <a:ext cx="5606015" cy="5098941"/>
          </a:xfrm>
          <a:prstGeom prst="rect">
            <a:avLst/>
          </a:prstGeom>
        </p:spPr>
      </p:pic>
      <p:sp>
        <p:nvSpPr>
          <p:cNvPr id="7" name="Rectangle 6">
            <a:extLst>
              <a:ext uri="{FF2B5EF4-FFF2-40B4-BE49-F238E27FC236}">
                <a16:creationId xmlns:a16="http://schemas.microsoft.com/office/drawing/2014/main" id="{DB8BC0AE-7A74-F97C-8897-CD8AFB4C838D}"/>
              </a:ext>
            </a:extLst>
          </p:cNvPr>
          <p:cNvSpPr/>
          <p:nvPr/>
        </p:nvSpPr>
        <p:spPr>
          <a:xfrm>
            <a:off x="6050602" y="1157458"/>
            <a:ext cx="2544757" cy="251320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5DC02A4D-BFB1-EAEA-D91F-EE7943B56CF0}"/>
              </a:ext>
            </a:extLst>
          </p:cNvPr>
          <p:cNvCxnSpPr>
            <a:cxnSpLocks/>
          </p:cNvCxnSpPr>
          <p:nvPr/>
        </p:nvCxnSpPr>
        <p:spPr>
          <a:xfrm flipH="1">
            <a:off x="4728754" y="3089648"/>
            <a:ext cx="125872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47CCAE3-514B-4756-CA8B-1D11D4AA4EB2}"/>
              </a:ext>
            </a:extLst>
          </p:cNvPr>
          <p:cNvSpPr/>
          <p:nvPr/>
        </p:nvSpPr>
        <p:spPr>
          <a:xfrm>
            <a:off x="1619794" y="2602406"/>
            <a:ext cx="3108960" cy="1093442"/>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Person</a:t>
            </a:r>
            <a:r>
              <a:rPr kumimoji="0" lang="en-IN" sz="1800" b="0" i="0" u="none" strike="noStrike" kern="1200" cap="none" spc="0" normalizeH="0" noProof="0" dirty="0">
                <a:ln>
                  <a:noFill/>
                </a:ln>
                <a:solidFill>
                  <a:schemeClr val="tx1"/>
                </a:solidFill>
                <a:effectLst/>
                <a:uLnTx/>
                <a:uFillTx/>
                <a:latin typeface="Calibri" panose="020F0502020204030204"/>
                <a:ea typeface="+mn-ea"/>
                <a:cs typeface="+mn-cs"/>
              </a:rPr>
              <a:t> is a class with two properties(name, age) and one method(</a:t>
            </a:r>
            <a:r>
              <a:rPr kumimoji="0" lang="en-IN" sz="1800" b="0" i="0" u="none" strike="noStrike" kern="1200" cap="none" spc="0" normalizeH="0" noProof="0" dirty="0" err="1">
                <a:ln>
                  <a:noFill/>
                </a:ln>
                <a:solidFill>
                  <a:schemeClr val="tx1"/>
                </a:solidFill>
                <a:effectLst/>
                <a:uLnTx/>
                <a:uFillTx/>
                <a:latin typeface="Calibri" panose="020F0502020204030204"/>
                <a:ea typeface="+mn-ea"/>
                <a:cs typeface="+mn-cs"/>
              </a:rPr>
              <a:t>familyCount</a:t>
            </a:r>
            <a:r>
              <a:rPr kumimoji="0" lang="en-IN" sz="1800" b="0" i="0" u="none" strike="noStrike" kern="1200" cap="none" spc="0" normalizeH="0" noProof="0" dirty="0">
                <a:ln>
                  <a:noFill/>
                </a:ln>
                <a:solidFill>
                  <a:schemeClr val="tx1"/>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415E8AB-1FB4-1F7E-3254-A8AF6BBFED04}"/>
              </a:ext>
            </a:extLst>
          </p:cNvPr>
          <p:cNvSpPr/>
          <p:nvPr/>
        </p:nvSpPr>
        <p:spPr>
          <a:xfrm>
            <a:off x="6675120" y="3897159"/>
            <a:ext cx="1334588" cy="349351"/>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231EFB33-2792-E8EB-6E9F-BDF3C156F2D0}"/>
              </a:ext>
            </a:extLst>
          </p:cNvPr>
          <p:cNvCxnSpPr>
            <a:cxnSpLocks/>
            <a:endCxn id="14" idx="3"/>
          </p:cNvCxnSpPr>
          <p:nvPr/>
        </p:nvCxnSpPr>
        <p:spPr>
          <a:xfrm flipH="1">
            <a:off x="4728754" y="4246510"/>
            <a:ext cx="1996607" cy="984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2ED672D-5A32-2068-674E-406DB17B8866}"/>
              </a:ext>
            </a:extLst>
          </p:cNvPr>
          <p:cNvSpPr/>
          <p:nvPr/>
        </p:nvSpPr>
        <p:spPr>
          <a:xfrm>
            <a:off x="1619794" y="4349931"/>
            <a:ext cx="3108960" cy="176233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chemeClr val="tx1"/>
                </a:solidFill>
                <a:effectLst/>
                <a:uLnTx/>
                <a:uFillTx/>
                <a:latin typeface="Calibri" panose="020F0502020204030204"/>
                <a:ea typeface="+mn-ea"/>
                <a:cs typeface="+mn-cs"/>
              </a:rPr>
              <a:t>objPerson</a:t>
            </a: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 is the object/instance of Person class. </a:t>
            </a:r>
            <a:r>
              <a:rPr lang="en-IN" dirty="0">
                <a:solidFill>
                  <a:schemeClr val="tx1"/>
                </a:solidFill>
                <a:latin typeface="Calibri" panose="020F0502020204030204"/>
              </a:rPr>
              <a:t>By this object only we can set Person class properties and call the method of the class.</a:t>
            </a:r>
            <a:endPar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775EBD8-D258-D3CF-08FB-8ADF32D500DE}"/>
              </a:ext>
            </a:extLst>
          </p:cNvPr>
          <p:cNvSpPr>
            <a:spLocks noGrp="1"/>
          </p:cNvSpPr>
          <p:nvPr>
            <p:ph type="title" idx="4294967295"/>
          </p:nvPr>
        </p:nvSpPr>
        <p:spPr>
          <a:xfrm>
            <a:off x="838200" y="365125"/>
            <a:ext cx="10515600" cy="882663"/>
          </a:xfrm>
        </p:spPr>
        <p:txBody>
          <a:bodyPr/>
          <a:lstStyle/>
          <a:p>
            <a:r>
              <a:rPr lang="en-US" sz="1100" b="0" i="0" u="none" strike="noStrike" dirty="0">
                <a:solidFill>
                  <a:schemeClr val="bg1"/>
                </a:solidFill>
                <a:effectLst/>
                <a:latin typeface="Calibri" panose="020F0502020204030204" pitchFamily="34" charset="0"/>
              </a:rPr>
              <a:t>Q66.  What are Classes and Objects in Typescript?</a:t>
            </a:r>
            <a:r>
              <a:rPr lang="en-US" dirty="0">
                <a:solidFill>
                  <a:schemeClr val="bg1"/>
                </a:solidFill>
              </a:rPr>
              <a:t> </a:t>
            </a:r>
            <a:endParaRPr lang="en-IN" dirty="0">
              <a:solidFill>
                <a:schemeClr val="bg1"/>
              </a:solidFill>
            </a:endParaRPr>
          </a:p>
        </p:txBody>
      </p:sp>
      <p:sp>
        <p:nvSpPr>
          <p:cNvPr id="16" name="TextBox 15">
            <a:extLst>
              <a:ext uri="{FF2B5EF4-FFF2-40B4-BE49-F238E27FC236}">
                <a16:creationId xmlns:a16="http://schemas.microsoft.com/office/drawing/2014/main" id="{394A939F-EC33-79AD-7FAD-2F205FF361E9}"/>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8250837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 Constructor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Q67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763920F-3576-58F7-E968-BD39FF198A59}"/>
              </a:ext>
            </a:extLst>
          </p:cNvPr>
          <p:cNvSpPr txBox="1"/>
          <p:nvPr/>
        </p:nvSpPr>
        <p:spPr>
          <a:xfrm>
            <a:off x="325886" y="1182355"/>
            <a:ext cx="534923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constructor is a method in 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TypeScript class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that automatically gets called when the class is being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instantiated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93ACB5B-3124-596F-CF69-ED7AF88B113F}"/>
              </a:ext>
            </a:extLst>
          </p:cNvPr>
          <p:cNvSpPr txBox="1"/>
          <p:nvPr/>
        </p:nvSpPr>
        <p:spPr>
          <a:xfrm>
            <a:off x="325885" y="3515446"/>
            <a:ext cx="534924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Constructor is widely used to inject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dependencies(services)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into the component class.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1A7935C-5C9B-CF15-7DAE-4AEAF0C46D63}"/>
              </a:ext>
            </a:extLst>
          </p:cNvPr>
          <p:cNvSpPr txBox="1"/>
          <p:nvPr/>
        </p:nvSpPr>
        <p:spPr>
          <a:xfrm>
            <a:off x="325885" y="2487400"/>
            <a:ext cx="528220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Constructor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always run before any angular hook and it is not a part of Lifecycle Hooks.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330FBBA7-CB94-C441-2DCF-9CF4A514BCD9}"/>
              </a:ext>
            </a:extLst>
          </p:cNvPr>
          <p:cNvPicPr>
            <a:picLocks noChangeAspect="1"/>
          </p:cNvPicPr>
          <p:nvPr/>
        </p:nvPicPr>
        <p:blipFill rotWithShape="1">
          <a:blip r:embed="rId4"/>
          <a:srcRect l="27136" t="5091" r="28989" b="35030"/>
          <a:stretch/>
        </p:blipFill>
        <p:spPr>
          <a:xfrm>
            <a:off x="6112625" y="1182355"/>
            <a:ext cx="5349240" cy="4106487"/>
          </a:xfrm>
          <a:prstGeom prst="rect">
            <a:avLst/>
          </a:prstGeom>
        </p:spPr>
      </p:pic>
      <p:sp>
        <p:nvSpPr>
          <p:cNvPr id="23" name="Rectangle 22">
            <a:extLst>
              <a:ext uri="{FF2B5EF4-FFF2-40B4-BE49-F238E27FC236}">
                <a16:creationId xmlns:a16="http://schemas.microsoft.com/office/drawing/2014/main" id="{42C21EB8-BC6D-023D-2C76-D42C38EFAAFB}"/>
              </a:ext>
            </a:extLst>
          </p:cNvPr>
          <p:cNvSpPr/>
          <p:nvPr/>
        </p:nvSpPr>
        <p:spPr>
          <a:xfrm>
            <a:off x="6788326" y="3759561"/>
            <a:ext cx="1230284" cy="323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1D633D9-256C-1458-6F5A-54D3B8305BCC}"/>
              </a:ext>
            </a:extLst>
          </p:cNvPr>
          <p:cNvSpPr>
            <a:spLocks noGrp="1"/>
          </p:cNvSpPr>
          <p:nvPr>
            <p:ph type="title" idx="4294967295"/>
          </p:nvPr>
        </p:nvSpPr>
        <p:spPr>
          <a:xfrm>
            <a:off x="838200" y="365126"/>
            <a:ext cx="10515600" cy="923330"/>
          </a:xfrm>
        </p:spPr>
        <p:txBody>
          <a:bodyPr/>
          <a:lstStyle/>
          <a:p>
            <a:r>
              <a:rPr lang="en-IN" sz="1100" b="0" i="0" u="none" strike="noStrike" dirty="0">
                <a:solidFill>
                  <a:schemeClr val="bg1"/>
                </a:solidFill>
                <a:effectLst/>
                <a:latin typeface="Calibri" panose="020F0502020204030204" pitchFamily="34" charset="0"/>
              </a:rPr>
              <a:t>Q67.  What is Constructor?</a:t>
            </a:r>
            <a:r>
              <a:rPr lang="en-IN" dirty="0">
                <a:solidFill>
                  <a:schemeClr val="bg1"/>
                </a:solidFill>
              </a:rPr>
              <a:t> </a:t>
            </a:r>
          </a:p>
        </p:txBody>
      </p:sp>
      <p:sp>
        <p:nvSpPr>
          <p:cNvPr id="5" name="TextBox 4">
            <a:extLst>
              <a:ext uri="{FF2B5EF4-FFF2-40B4-BE49-F238E27FC236}">
                <a16:creationId xmlns:a16="http://schemas.microsoft.com/office/drawing/2014/main" id="{B28926DA-8557-3849-4420-660AA5906462}"/>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83815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Access Modifiers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Q68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6D42F84C-EEEB-BB1C-7A09-808DFA0B3E4E}"/>
              </a:ext>
            </a:extLst>
          </p:cNvPr>
          <p:cNvGraphicFramePr/>
          <p:nvPr>
            <p:extLst>
              <p:ext uri="{D42A27DB-BD31-4B8C-83A1-F6EECF244321}">
                <p14:modId xmlns:p14="http://schemas.microsoft.com/office/powerpoint/2010/main" val="2053741206"/>
              </p:ext>
            </p:extLst>
          </p:nvPr>
        </p:nvGraphicFramePr>
        <p:xfrm>
          <a:off x="6743715" y="665512"/>
          <a:ext cx="5094845" cy="29171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4459E584-ADE2-C562-92EB-C8C9B7075484}"/>
              </a:ext>
            </a:extLst>
          </p:cNvPr>
          <p:cNvSpPr txBox="1"/>
          <p:nvPr/>
        </p:nvSpPr>
        <p:spPr>
          <a:xfrm>
            <a:off x="398787" y="1177305"/>
            <a:ext cx="5697213" cy="3416320"/>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dirty="0"/>
              <a:t>3 types of Access modifiers in Typescript:</a:t>
            </a:r>
            <a:endParaRPr lang="en-US" b="0" dirty="0">
              <a:effectLst/>
            </a:endParaRPr>
          </a:p>
          <a:p>
            <a:pPr marL="285750" indent="-285750">
              <a:buClr>
                <a:schemeClr val="accent2"/>
              </a:buClr>
              <a:buFont typeface="Wingdings" panose="05000000000000000000" pitchFamily="2" charset="2"/>
              <a:buChar char="v"/>
            </a:pPr>
            <a:endParaRPr lang="en-US" dirty="0"/>
          </a:p>
          <a:p>
            <a:pPr marL="342900" indent="-342900">
              <a:buClr>
                <a:schemeClr val="accent2"/>
              </a:buClr>
              <a:buFont typeface="+mj-lt"/>
              <a:buAutoNum type="arabicPeriod"/>
            </a:pPr>
            <a:r>
              <a:rPr lang="en-US" b="0" dirty="0">
                <a:effectLst/>
              </a:rPr>
              <a:t>The public modifier allows class </a:t>
            </a:r>
            <a:r>
              <a:rPr lang="en-US" b="0" dirty="0" err="1">
                <a:effectLst/>
              </a:rPr>
              <a:t>varibale</a:t>
            </a:r>
            <a:r>
              <a:rPr lang="en-US" b="0" dirty="0">
                <a:effectLst/>
              </a:rPr>
              <a:t>, properties and methods to be accessible from all locations.</a:t>
            </a:r>
          </a:p>
          <a:p>
            <a:pPr marL="342900" indent="-342900">
              <a:buClr>
                <a:schemeClr val="accent2"/>
              </a:buClr>
              <a:buFont typeface="+mj-lt"/>
              <a:buAutoNum type="arabicPeriod"/>
            </a:pPr>
            <a:endParaRPr lang="en-US" dirty="0"/>
          </a:p>
          <a:p>
            <a:pPr marL="342900" indent="-342900">
              <a:buClr>
                <a:schemeClr val="accent2"/>
              </a:buClr>
              <a:buFont typeface="+mj-lt"/>
              <a:buAutoNum type="arabicPeriod"/>
            </a:pPr>
            <a:r>
              <a:rPr lang="en-US" b="0" dirty="0">
                <a:effectLst/>
              </a:rPr>
              <a:t>The private modifier limits the visibility to the same-class only. </a:t>
            </a:r>
          </a:p>
          <a:p>
            <a:pPr marL="342900" indent="-342900">
              <a:buClr>
                <a:schemeClr val="accent2"/>
              </a:buClr>
              <a:buFont typeface="+mj-lt"/>
              <a:buAutoNum type="arabicPeriod"/>
            </a:pPr>
            <a:endParaRPr lang="en-US" b="0" dirty="0">
              <a:effectLst/>
            </a:endParaRPr>
          </a:p>
          <a:p>
            <a:pPr marL="342900" indent="-342900">
              <a:buClr>
                <a:schemeClr val="accent2"/>
              </a:buClr>
              <a:buFont typeface="+mj-lt"/>
              <a:buAutoNum type="arabicPeriod"/>
            </a:pPr>
            <a:r>
              <a:rPr lang="en-US" b="0" dirty="0">
                <a:effectLst/>
              </a:rPr>
              <a:t>The protected modifier allows properties and methods of a class to be accessible within same class and within subclasses/derived/child.   </a:t>
            </a:r>
          </a:p>
          <a:p>
            <a:pPr marL="285750" indent="-285750">
              <a:buClr>
                <a:schemeClr val="accent2"/>
              </a:buClr>
              <a:buFont typeface="Wingdings" panose="05000000000000000000" pitchFamily="2" charset="2"/>
              <a:buChar char="v"/>
            </a:pPr>
            <a:endParaRPr lang="en-US" b="0" dirty="0">
              <a:effectLst/>
            </a:endParaRPr>
          </a:p>
        </p:txBody>
      </p:sp>
      <p:sp>
        <p:nvSpPr>
          <p:cNvPr id="5" name="Title 4">
            <a:extLst>
              <a:ext uri="{FF2B5EF4-FFF2-40B4-BE49-F238E27FC236}">
                <a16:creationId xmlns:a16="http://schemas.microsoft.com/office/drawing/2014/main" id="{51EB6810-C18C-6A18-FEA8-A18F86AAA80D}"/>
              </a:ext>
            </a:extLst>
          </p:cNvPr>
          <p:cNvSpPr>
            <a:spLocks noGrp="1"/>
          </p:cNvSpPr>
          <p:nvPr>
            <p:ph type="title" idx="4294967295"/>
          </p:nvPr>
        </p:nvSpPr>
        <p:spPr>
          <a:xfrm>
            <a:off x="838200" y="365125"/>
            <a:ext cx="10515600" cy="1151703"/>
          </a:xfrm>
        </p:spPr>
        <p:txBody>
          <a:bodyPr/>
          <a:lstStyle/>
          <a:p>
            <a:r>
              <a:rPr lang="en-US" sz="1100" b="0" i="0" u="none" strike="noStrike" dirty="0">
                <a:solidFill>
                  <a:schemeClr val="bg1"/>
                </a:solidFill>
                <a:effectLst/>
                <a:latin typeface="Calibri" panose="020F0502020204030204" pitchFamily="34" charset="0"/>
              </a:rPr>
              <a:t>Q68.  What are Access Modifiers in Typescript?</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40C25467-1DE6-2E78-DA0F-A59304A7610E}"/>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11101236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555CF47-C195-5DC7-1EB8-6187374F0B7F}"/>
              </a:ext>
            </a:extLst>
          </p:cNvPr>
          <p:cNvPicPr>
            <a:picLocks noChangeAspect="1"/>
          </p:cNvPicPr>
          <p:nvPr/>
        </p:nvPicPr>
        <p:blipFill rotWithShape="1">
          <a:blip r:embed="rId3"/>
          <a:srcRect l="38572" t="12287" r="23607" b="18667"/>
          <a:stretch/>
        </p:blipFill>
        <p:spPr>
          <a:xfrm>
            <a:off x="6096000" y="956939"/>
            <a:ext cx="5029200" cy="5164436"/>
          </a:xfrm>
          <a:prstGeom prst="rect">
            <a:avLst/>
          </a:prstGeom>
        </p:spPr>
      </p:pic>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Access Modifiers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Q69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891A8E99-ED44-2AEE-B8C2-B2452E283EA6}"/>
              </a:ext>
            </a:extLst>
          </p:cNvPr>
          <p:cNvCxnSpPr>
            <a:cxnSpLocks/>
            <a:endCxn id="9" idx="3"/>
          </p:cNvCxnSpPr>
          <p:nvPr/>
        </p:nvCxnSpPr>
        <p:spPr>
          <a:xfrm flipH="1" flipV="1">
            <a:off x="4885507" y="1932554"/>
            <a:ext cx="1475455" cy="1627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EDD580F-9071-0E45-6462-D22D423696CF}"/>
              </a:ext>
            </a:extLst>
          </p:cNvPr>
          <p:cNvSpPr/>
          <p:nvPr/>
        </p:nvSpPr>
        <p:spPr>
          <a:xfrm>
            <a:off x="797572" y="1589278"/>
            <a:ext cx="4087935" cy="686551"/>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0"/>
              </a:spcBef>
              <a:spcAft>
                <a:spcPts val="0"/>
              </a:spcAft>
              <a:buClr>
                <a:schemeClr val="accent2"/>
              </a:buClr>
              <a:buSzTx/>
              <a:tabLst/>
              <a:defRPr/>
            </a:pPr>
            <a:r>
              <a:rPr kumimoji="0" lang="en-IN" sz="1800" b="0" i="0" u="none" strike="noStrike" kern="1200" cap="none" spc="0" normalizeH="0" baseline="0" noProof="0" dirty="0">
                <a:ln>
                  <a:noFill/>
                </a:ln>
                <a:solidFill>
                  <a:schemeClr val="accent2"/>
                </a:solidFill>
                <a:effectLst/>
                <a:uLnTx/>
                <a:uFillTx/>
                <a:latin typeface="Calibri" panose="020F0502020204030204"/>
                <a:ea typeface="+mn-ea"/>
                <a:cs typeface="+mn-cs"/>
              </a:rPr>
              <a:t>1.</a:t>
            </a: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 </a:t>
            </a:r>
            <a:r>
              <a:rPr kumimoji="0" lang="en-IN" sz="1800" b="0" i="0" u="none" strike="noStrike" kern="1200" cap="none" spc="0" normalizeH="0" baseline="0" noProof="0" dirty="0" err="1">
                <a:ln>
                  <a:noFill/>
                </a:ln>
                <a:solidFill>
                  <a:schemeClr val="tx1"/>
                </a:solidFill>
                <a:effectLst/>
                <a:uLnTx/>
                <a:uFillTx/>
                <a:latin typeface="Calibri" panose="020F0502020204030204"/>
                <a:ea typeface="+mn-ea"/>
                <a:cs typeface="+mn-cs"/>
              </a:rPr>
              <a:t>empId</a:t>
            </a: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 no error,</a:t>
            </a:r>
            <a:r>
              <a:rPr kumimoji="0" lang="en-IN" sz="1800" b="0" i="0" u="none" strike="noStrike" kern="1200" cap="none" spc="0" normalizeH="0" noProof="0" dirty="0">
                <a:ln>
                  <a:noFill/>
                </a:ln>
                <a:solidFill>
                  <a:schemeClr val="tx1"/>
                </a:solidFill>
                <a:effectLst/>
                <a:uLnTx/>
                <a:uFillTx/>
                <a:latin typeface="Calibri" panose="020F0502020204030204"/>
                <a:ea typeface="+mn-ea"/>
                <a:cs typeface="+mn-cs"/>
              </a:rPr>
              <a:t> as it is public.</a:t>
            </a:r>
          </a:p>
        </p:txBody>
      </p:sp>
      <p:cxnSp>
        <p:nvCxnSpPr>
          <p:cNvPr id="11" name="Straight Arrow Connector 10">
            <a:extLst>
              <a:ext uri="{FF2B5EF4-FFF2-40B4-BE49-F238E27FC236}">
                <a16:creationId xmlns:a16="http://schemas.microsoft.com/office/drawing/2014/main" id="{71EE5612-BEFC-82DE-8D31-E38BC0A25475}"/>
              </a:ext>
            </a:extLst>
          </p:cNvPr>
          <p:cNvCxnSpPr>
            <a:cxnSpLocks/>
            <a:endCxn id="27" idx="3"/>
          </p:cNvCxnSpPr>
          <p:nvPr/>
        </p:nvCxnSpPr>
        <p:spPr>
          <a:xfrm flipH="1" flipV="1">
            <a:off x="4885506" y="3229418"/>
            <a:ext cx="1580608" cy="665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4D67F0-0087-E2A3-C2EC-F38525DF8F3B}"/>
              </a:ext>
            </a:extLst>
          </p:cNvPr>
          <p:cNvCxnSpPr>
            <a:cxnSpLocks/>
          </p:cNvCxnSpPr>
          <p:nvPr/>
        </p:nvCxnSpPr>
        <p:spPr>
          <a:xfrm flipH="1">
            <a:off x="4885506" y="4167051"/>
            <a:ext cx="1580608" cy="4702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419292C-671C-A82E-C678-25C2A77DA4E2}"/>
              </a:ext>
            </a:extLst>
          </p:cNvPr>
          <p:cNvSpPr/>
          <p:nvPr/>
        </p:nvSpPr>
        <p:spPr>
          <a:xfrm>
            <a:off x="797571" y="2803493"/>
            <a:ext cx="4087935" cy="85185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endParaRPr kumimoji="0" lang="en-IN" sz="1800" b="0" i="0" u="none" strike="noStrike" kern="1200" cap="none" spc="0" normalizeH="0" noProof="0" dirty="0">
              <a:ln>
                <a:noFill/>
              </a:ln>
              <a:solidFill>
                <a:schemeClr val="tx1"/>
              </a:solidFill>
              <a:effectLst/>
              <a:uLnTx/>
              <a:uFillTx/>
              <a:latin typeface="Calibri" panose="020F0502020204030204"/>
              <a:ea typeface="+mn-ea"/>
              <a:cs typeface="+mn-cs"/>
            </a:endParaRPr>
          </a:p>
          <a:p>
            <a:pPr marL="285750" marR="0" lvl="0" indent="-285750"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endParaRPr kumimoji="0" lang="en-IN" sz="1800" b="0" i="0" u="none" strike="noStrike" kern="1200" cap="none" spc="0" normalizeH="0" noProof="0" dirty="0">
              <a:ln>
                <a:noFill/>
              </a:ln>
              <a:solidFill>
                <a:schemeClr val="tx1"/>
              </a:solidFill>
              <a:effectLst/>
              <a:uLnTx/>
              <a:uFillTx/>
              <a:latin typeface="Calibri" panose="020F0502020204030204"/>
              <a:ea typeface="+mn-ea"/>
              <a:cs typeface="+mn-cs"/>
            </a:endParaRPr>
          </a:p>
          <a:p>
            <a:pPr lvl="0">
              <a:buClr>
                <a:schemeClr val="accent2"/>
              </a:buClr>
              <a:defRPr/>
            </a:pPr>
            <a:r>
              <a:rPr lang="en-IN" baseline="0" dirty="0">
                <a:solidFill>
                  <a:schemeClr val="accent2"/>
                </a:solidFill>
                <a:latin typeface="Calibri" panose="020F0502020204030204"/>
              </a:rPr>
              <a:t>2. </a:t>
            </a:r>
            <a:r>
              <a:rPr lang="en-IN" baseline="0" dirty="0" err="1">
                <a:solidFill>
                  <a:schemeClr val="tx1"/>
                </a:solidFill>
                <a:latin typeface="Calibri" panose="020F0502020204030204"/>
              </a:rPr>
              <a:t>empName</a:t>
            </a:r>
            <a:r>
              <a:rPr lang="en-IN" dirty="0">
                <a:solidFill>
                  <a:schemeClr val="tx1"/>
                </a:solidFill>
                <a:latin typeface="Calibri" panose="020F0502020204030204"/>
              </a:rPr>
              <a:t> error, </a:t>
            </a:r>
            <a:r>
              <a:rPr lang="en-IN" dirty="0">
                <a:solidFill>
                  <a:schemeClr val="tx1"/>
                </a:solidFill>
              </a:rPr>
              <a:t>as it is out of the class and</a:t>
            </a:r>
            <a:r>
              <a:rPr lang="en-IN" dirty="0">
                <a:solidFill>
                  <a:schemeClr val="tx1"/>
                </a:solidFill>
                <a:latin typeface="Calibri" panose="020F0502020204030204"/>
              </a:rPr>
              <a:t> it is private.</a:t>
            </a:r>
          </a:p>
          <a:p>
            <a:pPr marL="285750" lvl="0" indent="-285750">
              <a:buClr>
                <a:schemeClr val="accent2"/>
              </a:buClr>
              <a:buFont typeface="Arial" panose="020B0604020202020204" pitchFamily="34" charset="0"/>
              <a:buChar char="•"/>
              <a:defRPr/>
            </a:pPr>
            <a:endParaRPr lang="en-IN" dirty="0">
              <a:solidFill>
                <a:schemeClr val="tx1"/>
              </a:solidFill>
              <a:latin typeface="Calibri" panose="020F0502020204030204"/>
            </a:endParaRPr>
          </a:p>
          <a:p>
            <a:pPr marL="285750" lvl="0" indent="-285750">
              <a:buClr>
                <a:schemeClr val="accent2"/>
              </a:buClr>
              <a:buFont typeface="Arial" panose="020B0604020202020204" pitchFamily="34" charset="0"/>
              <a:buChar char="•"/>
              <a:defRPr/>
            </a:pPr>
            <a:endParaRPr lang="en-IN" dirty="0">
              <a:solidFill>
                <a:schemeClr val="tx1"/>
              </a:solidFill>
              <a:latin typeface="Calibri" panose="020F0502020204030204"/>
            </a:endParaRPr>
          </a:p>
        </p:txBody>
      </p:sp>
      <p:sp>
        <p:nvSpPr>
          <p:cNvPr id="28" name="Rectangle 27">
            <a:extLst>
              <a:ext uri="{FF2B5EF4-FFF2-40B4-BE49-F238E27FC236}">
                <a16:creationId xmlns:a16="http://schemas.microsoft.com/office/drawing/2014/main" id="{4FCB5BED-2B53-F914-EECD-99ECAE3120B1}"/>
              </a:ext>
            </a:extLst>
          </p:cNvPr>
          <p:cNvSpPr/>
          <p:nvPr/>
        </p:nvSpPr>
        <p:spPr>
          <a:xfrm>
            <a:off x="797573" y="4183007"/>
            <a:ext cx="4087933" cy="205325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0"/>
              </a:spcBef>
              <a:spcAft>
                <a:spcPts val="0"/>
              </a:spcAft>
              <a:buClr>
                <a:schemeClr val="accent2"/>
              </a:buClr>
              <a:buSzTx/>
              <a:tabLst/>
              <a:defRPr/>
            </a:pPr>
            <a:r>
              <a:rPr kumimoji="0" lang="en-IN" sz="1800" b="0" i="0" u="none" strike="noStrike" kern="1200" cap="none" spc="0" normalizeH="0" baseline="0" noProof="0" dirty="0">
                <a:ln>
                  <a:noFill/>
                </a:ln>
                <a:solidFill>
                  <a:schemeClr val="accent2"/>
                </a:solidFill>
                <a:effectLst/>
                <a:uLnTx/>
                <a:uFillTx/>
                <a:latin typeface="Calibri" panose="020F0502020204030204"/>
                <a:ea typeface="+mn-ea"/>
                <a:cs typeface="+mn-cs"/>
              </a:rPr>
              <a:t>3. </a:t>
            </a:r>
            <a:r>
              <a:rPr kumimoji="0" lang="en-IN" sz="1800" b="0" i="0" u="none" strike="noStrike" kern="1200" cap="none" spc="0" normalizeH="0" baseline="0" noProof="0" dirty="0" err="1">
                <a:ln>
                  <a:noFill/>
                </a:ln>
                <a:solidFill>
                  <a:schemeClr val="tx1"/>
                </a:solidFill>
                <a:effectLst/>
                <a:uLnTx/>
                <a:uFillTx/>
                <a:latin typeface="Calibri" panose="020F0502020204030204"/>
                <a:ea typeface="+mn-ea"/>
                <a:cs typeface="+mn-cs"/>
              </a:rPr>
              <a:t>empAge</a:t>
            </a:r>
            <a:r>
              <a:rPr kumimoji="0" lang="en-IN" sz="1800" b="0" i="0" u="none" strike="noStrike" kern="1200" cap="none" spc="0" normalizeH="0" noProof="0" dirty="0">
                <a:ln>
                  <a:noFill/>
                </a:ln>
                <a:solidFill>
                  <a:schemeClr val="tx1"/>
                </a:solidFill>
                <a:effectLst/>
                <a:uLnTx/>
                <a:uFillTx/>
                <a:latin typeface="Calibri" panose="020F0502020204030204"/>
                <a:ea typeface="+mn-ea"/>
                <a:cs typeface="+mn-cs"/>
              </a:rPr>
              <a:t> error, as it is out of the class and it is protected. </a:t>
            </a:r>
          </a:p>
          <a:p>
            <a:pPr marL="285750" marR="0" lvl="0" indent="-285750"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endParaRPr lang="en-IN" dirty="0">
              <a:solidFill>
                <a:schemeClr val="tx1"/>
              </a:solidFill>
              <a:latin typeface="Calibri" panose="020F0502020204030204"/>
            </a:endParaRPr>
          </a:p>
          <a:p>
            <a:pPr marR="0" lvl="0" defTabSz="914400" rtl="0" eaLnBrk="1" fontAlgn="auto" latinLnBrk="0" hangingPunct="1">
              <a:lnSpc>
                <a:spcPct val="100000"/>
              </a:lnSpc>
              <a:spcBef>
                <a:spcPts val="0"/>
              </a:spcBef>
              <a:spcAft>
                <a:spcPts val="0"/>
              </a:spcAft>
              <a:buClr>
                <a:schemeClr val="accent2"/>
              </a:buClr>
              <a:buSzTx/>
              <a:tabLst/>
              <a:defRPr/>
            </a:pPr>
            <a:r>
              <a:rPr kumimoji="0" lang="en-IN" sz="1800" b="0" i="0" u="none" strike="noStrike" kern="1200" cap="none" spc="0" normalizeH="0" noProof="0" dirty="0">
                <a:ln>
                  <a:noFill/>
                </a:ln>
                <a:solidFill>
                  <a:schemeClr val="accent2"/>
                </a:solidFill>
                <a:effectLst/>
                <a:uLnTx/>
                <a:uFillTx/>
                <a:latin typeface="Calibri" panose="020F0502020204030204"/>
                <a:ea typeface="+mn-ea"/>
                <a:cs typeface="+mn-cs"/>
              </a:rPr>
              <a:t>3. </a:t>
            </a:r>
            <a:r>
              <a:rPr kumimoji="0" lang="en-IN" sz="1800" b="0" i="0" u="none" strike="noStrike" kern="1200" cap="none" spc="0" normalizeH="0" noProof="0" dirty="0">
                <a:ln>
                  <a:noFill/>
                </a:ln>
                <a:solidFill>
                  <a:schemeClr val="tx1"/>
                </a:solidFill>
                <a:effectLst/>
                <a:uLnTx/>
                <a:uFillTx/>
                <a:latin typeface="Calibri" panose="020F0502020204030204"/>
                <a:ea typeface="+mn-ea"/>
                <a:cs typeface="+mn-cs"/>
              </a:rPr>
              <a:t>But in </a:t>
            </a:r>
            <a:r>
              <a:rPr kumimoji="0" lang="en-IN" sz="1800" b="0" i="0" u="none" strike="noStrike" kern="1200" cap="none" spc="0" normalizeH="0" noProof="0" dirty="0" err="1">
                <a:ln>
                  <a:noFill/>
                </a:ln>
                <a:solidFill>
                  <a:schemeClr val="tx1"/>
                </a:solidFill>
                <a:effectLst/>
                <a:uLnTx/>
                <a:uFillTx/>
                <a:latin typeface="Calibri" panose="020F0502020204030204"/>
                <a:ea typeface="+mn-ea"/>
                <a:cs typeface="+mn-cs"/>
              </a:rPr>
              <a:t>PermanentEmployee</a:t>
            </a:r>
            <a:r>
              <a:rPr kumimoji="0" lang="en-IN" sz="1800" b="0" i="0" u="none" strike="noStrike" kern="1200" cap="none" spc="0" normalizeH="0" noProof="0" dirty="0">
                <a:ln>
                  <a:noFill/>
                </a:ln>
                <a:solidFill>
                  <a:schemeClr val="tx1"/>
                </a:solidFill>
                <a:effectLst/>
                <a:uLnTx/>
                <a:uFillTx/>
                <a:latin typeface="Calibri" panose="020F0502020204030204"/>
                <a:ea typeface="+mn-ea"/>
                <a:cs typeface="+mn-cs"/>
              </a:rPr>
              <a:t> </a:t>
            </a:r>
            <a:r>
              <a:rPr kumimoji="0" lang="en-IN" sz="1800" b="0" i="0" u="none" strike="noStrike" kern="1200" cap="none" spc="0" normalizeH="0" noProof="0" dirty="0" err="1">
                <a:ln>
                  <a:noFill/>
                </a:ln>
                <a:solidFill>
                  <a:schemeClr val="tx1"/>
                </a:solidFill>
                <a:effectLst/>
                <a:uLnTx/>
                <a:uFillTx/>
                <a:latin typeface="Calibri" panose="020F0502020204030204"/>
                <a:ea typeface="+mn-ea"/>
                <a:cs typeface="+mn-cs"/>
              </a:rPr>
              <a:t>empAge</a:t>
            </a:r>
            <a:r>
              <a:rPr kumimoji="0" lang="en-IN" sz="1800" b="0" i="0" u="none" strike="noStrike" kern="1200" cap="none" spc="0" normalizeH="0" noProof="0" dirty="0">
                <a:ln>
                  <a:noFill/>
                </a:ln>
                <a:solidFill>
                  <a:schemeClr val="tx1"/>
                </a:solidFill>
                <a:effectLst/>
                <a:uLnTx/>
                <a:uFillTx/>
                <a:latin typeface="Calibri" panose="020F0502020204030204"/>
                <a:ea typeface="+mn-ea"/>
                <a:cs typeface="+mn-cs"/>
              </a:rPr>
              <a:t> no error, because it is inside the derived class(</a:t>
            </a:r>
            <a:r>
              <a:rPr kumimoji="0" lang="en-IN" sz="1800" b="0" i="0" u="none" strike="noStrike" kern="1200" cap="none" spc="0" normalizeH="0" noProof="0" dirty="0" err="1">
                <a:ln>
                  <a:noFill/>
                </a:ln>
                <a:solidFill>
                  <a:schemeClr val="tx1"/>
                </a:solidFill>
                <a:effectLst/>
                <a:uLnTx/>
                <a:uFillTx/>
                <a:latin typeface="Calibri" panose="020F0502020204030204"/>
                <a:ea typeface="+mn-ea"/>
                <a:cs typeface="+mn-cs"/>
              </a:rPr>
              <a:t>PermanentEmployee</a:t>
            </a:r>
            <a:r>
              <a:rPr kumimoji="0" lang="en-IN" sz="1800" b="0" i="0" u="none" strike="noStrike" kern="1200" cap="none" spc="0" normalizeH="0" noProof="0" dirty="0">
                <a:ln>
                  <a:noFill/>
                </a:ln>
                <a:solidFill>
                  <a:schemeClr val="tx1"/>
                </a:solidFill>
                <a:effectLst/>
                <a:uLnTx/>
                <a:uFillTx/>
                <a:latin typeface="Calibri" panose="020F0502020204030204"/>
                <a:ea typeface="+mn-ea"/>
                <a:cs typeface="+mn-cs"/>
              </a:rPr>
              <a:t>) of Employee.</a:t>
            </a:r>
            <a:endPar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64DBD8B9-EBDA-C797-44D8-7C73E6ABAA0E}"/>
              </a:ext>
            </a:extLst>
          </p:cNvPr>
          <p:cNvCxnSpPr>
            <a:cxnSpLocks/>
          </p:cNvCxnSpPr>
          <p:nvPr/>
        </p:nvCxnSpPr>
        <p:spPr>
          <a:xfrm flipH="1">
            <a:off x="4885506" y="5590903"/>
            <a:ext cx="19986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3DAC6631-F5E7-BDC8-C297-637EED16DB2A}"/>
              </a:ext>
            </a:extLst>
          </p:cNvPr>
          <p:cNvSpPr>
            <a:spLocks noGrp="1"/>
          </p:cNvSpPr>
          <p:nvPr>
            <p:ph type="title" idx="4294967295"/>
          </p:nvPr>
        </p:nvSpPr>
        <p:spPr/>
        <p:txBody>
          <a:bodyPr/>
          <a:lstStyle/>
          <a:p>
            <a:r>
              <a:rPr lang="en-US" dirty="0"/>
              <a:t> </a:t>
            </a:r>
            <a:endParaRPr lang="en-IN" dirty="0"/>
          </a:p>
        </p:txBody>
      </p:sp>
      <p:sp>
        <p:nvSpPr>
          <p:cNvPr id="5" name="TextBox 4">
            <a:extLst>
              <a:ext uri="{FF2B5EF4-FFF2-40B4-BE49-F238E27FC236}">
                <a16:creationId xmlns:a16="http://schemas.microsoft.com/office/drawing/2014/main" id="{8188EEA8-430F-29A0-BCC3-B82BF2E2430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403514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Encapsulation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9B2586-BDD3-2796-792A-78832A323CE5}"/>
              </a:ext>
            </a:extLst>
          </p:cNvPr>
          <p:cNvSpPr txBox="1"/>
          <p:nvPr/>
        </p:nvSpPr>
        <p:spPr>
          <a:xfrm>
            <a:off x="398787" y="974896"/>
            <a:ext cx="6126480"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Encapsulation</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is the wrapping up of data and function together to access the data.</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rPr>
              <a:t>For example, here in code </a:t>
            </a:r>
            <a:r>
              <a:rPr lang="en-US" i="1" dirty="0">
                <a:solidFill>
                  <a:schemeClr val="tx1">
                    <a:lumMod val="50000"/>
                    <a:lumOff val="50000"/>
                  </a:schemeClr>
                </a:solidFill>
                <a:latin typeface="Calibri" panose="020F0502020204030204"/>
              </a:rPr>
              <a:t>_</a:t>
            </a:r>
            <a:r>
              <a:rPr lang="en-US" i="1" dirty="0" err="1">
                <a:solidFill>
                  <a:schemeClr val="tx1">
                    <a:lumMod val="50000"/>
                    <a:lumOff val="50000"/>
                  </a:schemeClr>
                </a:solidFill>
                <a:latin typeface="Calibri" panose="020F0502020204030204"/>
              </a:rPr>
              <a:t>empId</a:t>
            </a:r>
            <a:r>
              <a:rPr lang="en-US" i="1" dirty="0">
                <a:solidFill>
                  <a:schemeClr val="tx1">
                    <a:lumMod val="50000"/>
                    <a:lumOff val="50000"/>
                  </a:schemeClr>
                </a:solidFill>
                <a:latin typeface="Calibri" panose="020F0502020204030204"/>
              </a:rPr>
              <a:t> is the data. We can make it public and then it can be accessible outside the Employee class. </a:t>
            </a:r>
          </a:p>
          <a:p>
            <a:pPr marR="0" lvl="0" algn="l" defTabSz="914400" rtl="0" eaLnBrk="1" fontAlgn="auto" latinLnBrk="0" hangingPunct="1">
              <a:lnSpc>
                <a:spcPct val="100000"/>
              </a:lnSpc>
              <a:spcBef>
                <a:spcPts val="0"/>
              </a:spcBef>
              <a:spcAft>
                <a:spcPts val="0"/>
              </a:spcAft>
              <a:buClr>
                <a:srgbClr val="ED7D31"/>
              </a:buClr>
              <a:buSzTx/>
              <a:tabLst/>
              <a:defRPr/>
            </a:pPr>
            <a:endParaRPr lang="en-US" i="1" dirty="0">
              <a:solidFill>
                <a:schemeClr val="tx1">
                  <a:lumMod val="50000"/>
                  <a:lumOff val="50000"/>
                </a:schemeClr>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lang="en-US" i="1" dirty="0">
                <a:solidFill>
                  <a:schemeClr val="tx1">
                    <a:lumMod val="50000"/>
                    <a:lumOff val="50000"/>
                  </a:schemeClr>
                </a:solidFill>
                <a:latin typeface="Calibri" panose="020F0502020204030204"/>
              </a:rPr>
              <a:t>But as per OOPS concept encapsulation this is wrong as it can lead to data security issues.</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lang="en-US" i="1" dirty="0">
                <a:solidFill>
                  <a:schemeClr val="tx1">
                    <a:lumMod val="50000"/>
                    <a:lumOff val="50000"/>
                  </a:schemeClr>
                </a:solidFill>
                <a:latin typeface="Calibri" panose="020F0502020204030204"/>
              </a:rPr>
              <a:t>Therefore</a:t>
            </a:r>
            <a:r>
              <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rPr>
              <a:t>, we should mark this _</a:t>
            </a:r>
            <a:r>
              <a:rPr kumimoji="0" lang="en-US" sz="1800" b="0" i="1" u="none" strike="noStrike" kern="1200" cap="none" spc="0" normalizeH="0" noProof="0" dirty="0" err="1">
                <a:ln>
                  <a:noFill/>
                </a:ln>
                <a:solidFill>
                  <a:schemeClr val="tx1">
                    <a:lumMod val="50000"/>
                    <a:lumOff val="50000"/>
                  </a:schemeClr>
                </a:solidFill>
                <a:effectLst/>
                <a:uLnTx/>
                <a:uFillTx/>
                <a:latin typeface="Calibri" panose="020F0502020204030204"/>
              </a:rPr>
              <a:t>empId</a:t>
            </a:r>
            <a:r>
              <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rPr>
              <a:t> data as private. And then create a function(</a:t>
            </a:r>
            <a:r>
              <a:rPr kumimoji="0" lang="en-US" sz="1800" b="0" i="1" u="none" strike="noStrike" kern="1200" cap="none" spc="0" normalizeH="0" noProof="0" dirty="0" err="1">
                <a:ln>
                  <a:noFill/>
                </a:ln>
                <a:solidFill>
                  <a:schemeClr val="tx1">
                    <a:lumMod val="50000"/>
                    <a:lumOff val="50000"/>
                  </a:schemeClr>
                </a:solidFill>
                <a:effectLst/>
                <a:uLnTx/>
                <a:uFillTx/>
                <a:latin typeface="Calibri" panose="020F0502020204030204"/>
              </a:rPr>
              <a:t>getEmpId</a:t>
            </a:r>
            <a:r>
              <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rPr>
              <a:t>), which will help in accessing this _</a:t>
            </a:r>
            <a:r>
              <a:rPr kumimoji="0" lang="en-US" sz="1800" b="0" i="1" u="none" strike="noStrike" kern="1200" cap="none" spc="0" normalizeH="0" noProof="0" dirty="0" err="1">
                <a:ln>
                  <a:noFill/>
                </a:ln>
                <a:solidFill>
                  <a:schemeClr val="tx1">
                    <a:lumMod val="50000"/>
                    <a:lumOff val="50000"/>
                  </a:schemeClr>
                </a:solidFill>
                <a:effectLst/>
                <a:uLnTx/>
                <a:uFillTx/>
                <a:latin typeface="Calibri" panose="020F0502020204030204"/>
              </a:rPr>
              <a:t>empId</a:t>
            </a:r>
            <a:r>
              <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rPr>
              <a:t> outside of this class.</a:t>
            </a:r>
          </a:p>
          <a:p>
            <a:pPr marR="0" lvl="0" algn="l" defTabSz="914400" rtl="0" eaLnBrk="1" fontAlgn="auto" latinLnBrk="0" hangingPunct="1">
              <a:lnSpc>
                <a:spcPct val="100000"/>
              </a:lnSpc>
              <a:spcBef>
                <a:spcPts val="0"/>
              </a:spcBef>
              <a:spcAft>
                <a:spcPts val="0"/>
              </a:spcAft>
              <a:buClr>
                <a:srgbClr val="ED7D31"/>
              </a:buClr>
              <a:buSzTx/>
              <a:tabLst/>
              <a:defRPr/>
            </a:pPr>
            <a:endParaRPr lang="en-US" i="1" dirty="0">
              <a:solidFill>
                <a:schemeClr val="tx1">
                  <a:lumMod val="50000"/>
                  <a:lumOff val="50000"/>
                </a:schemeClr>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rPr>
              <a:t>Outside the class, in the</a:t>
            </a:r>
            <a:r>
              <a:rPr lang="en-US" i="1" dirty="0">
                <a:solidFill>
                  <a:schemeClr val="tx1">
                    <a:lumMod val="50000"/>
                    <a:lumOff val="50000"/>
                  </a:schemeClr>
                </a:solidFill>
                <a:latin typeface="Calibri" panose="020F0502020204030204"/>
              </a:rPr>
              <a:t> last line we are calling </a:t>
            </a:r>
            <a:r>
              <a:rPr lang="en-US" i="1" dirty="0" err="1">
                <a:solidFill>
                  <a:schemeClr val="tx1">
                    <a:lumMod val="50000"/>
                    <a:lumOff val="50000"/>
                  </a:schemeClr>
                </a:solidFill>
                <a:latin typeface="Calibri" panose="020F0502020204030204"/>
              </a:rPr>
              <a:t>getEmpId</a:t>
            </a:r>
            <a:r>
              <a:rPr lang="en-US" i="1" dirty="0">
                <a:solidFill>
                  <a:schemeClr val="tx1">
                    <a:lumMod val="50000"/>
                    <a:lumOff val="50000"/>
                  </a:schemeClr>
                </a:solidFill>
                <a:latin typeface="Calibri" panose="020F0502020204030204"/>
              </a:rPr>
              <a:t> method to access/</a:t>
            </a:r>
            <a:r>
              <a:rPr lang="en-US" i="1" dirty="0" err="1">
                <a:solidFill>
                  <a:schemeClr val="tx1">
                    <a:lumMod val="50000"/>
                    <a:lumOff val="50000"/>
                  </a:schemeClr>
                </a:solidFill>
                <a:latin typeface="Calibri" panose="020F0502020204030204"/>
              </a:rPr>
              <a:t>dispaly</a:t>
            </a:r>
            <a:r>
              <a:rPr lang="en-US" i="1" dirty="0">
                <a:solidFill>
                  <a:schemeClr val="tx1">
                    <a:lumMod val="50000"/>
                    <a:lumOff val="50000"/>
                  </a:schemeClr>
                </a:solidFill>
                <a:latin typeface="Calibri" panose="020F0502020204030204"/>
              </a:rPr>
              <a:t> the data _</a:t>
            </a:r>
            <a:r>
              <a:rPr lang="en-US" i="1" dirty="0" err="1">
                <a:solidFill>
                  <a:schemeClr val="tx1">
                    <a:lumMod val="50000"/>
                    <a:lumOff val="50000"/>
                  </a:schemeClr>
                </a:solidFill>
                <a:latin typeface="Calibri" panose="020F0502020204030204"/>
              </a:rPr>
              <a:t>empId</a:t>
            </a:r>
            <a:r>
              <a:rPr lang="en-US" i="1" dirty="0">
                <a:solidFill>
                  <a:schemeClr val="tx1">
                    <a:lumMod val="50000"/>
                    <a:lumOff val="50000"/>
                  </a:schemeClr>
                </a:solidFill>
                <a:latin typeface="Calibri" panose="020F0502020204030204"/>
              </a:rPr>
              <a:t>.</a:t>
            </a:r>
            <a:endPar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lang="en-IN" dirty="0">
                <a:solidFill>
                  <a:prstClr val="black"/>
                </a:solidFill>
                <a:latin typeface="Calibri" panose="020F0502020204030204"/>
              </a:rPr>
              <a:t>What is the advantage of Encapsulation?</a:t>
            </a:r>
          </a:p>
          <a:p>
            <a:pPr marR="0" lvl="0" algn="l" defTabSz="914400" rtl="0" eaLnBrk="1" fontAlgn="auto" latinLnBrk="0" hangingPunct="1">
              <a:lnSpc>
                <a:spcPct val="100000"/>
              </a:lnSpc>
              <a:spcBef>
                <a:spcPts val="0"/>
              </a:spcBef>
              <a:spcAft>
                <a:spcPts val="0"/>
              </a:spcAft>
              <a:buClr>
                <a:srgbClr val="ED7D31"/>
              </a:buClr>
              <a:buSzTx/>
              <a:tabLst/>
              <a:defRPr/>
            </a:pPr>
            <a:endParaRPr lang="en-IN"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lang="en-IN" dirty="0">
                <a:solidFill>
                  <a:prstClr val="black"/>
                </a:solidFill>
                <a:latin typeface="Calibri" panose="020F0502020204030204"/>
              </a:rPr>
              <a:t>This is good for data security to prevent direct data access.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3CAC774-7284-E07D-DB94-54B169CBB6F9}"/>
              </a:ext>
            </a:extLst>
          </p:cNvPr>
          <p:cNvPicPr>
            <a:picLocks noChangeAspect="1"/>
          </p:cNvPicPr>
          <p:nvPr/>
        </p:nvPicPr>
        <p:blipFill>
          <a:blip r:embed="rId4"/>
          <a:stretch>
            <a:fillRect/>
          </a:stretch>
        </p:blipFill>
        <p:spPr>
          <a:xfrm>
            <a:off x="7109190" y="1183822"/>
            <a:ext cx="4531220" cy="3727812"/>
          </a:xfrm>
          <a:prstGeom prst="rect">
            <a:avLst/>
          </a:prstGeom>
        </p:spPr>
      </p:pic>
      <p:sp>
        <p:nvSpPr>
          <p:cNvPr id="4" name="Title 3">
            <a:extLst>
              <a:ext uri="{FF2B5EF4-FFF2-40B4-BE49-F238E27FC236}">
                <a16:creationId xmlns:a16="http://schemas.microsoft.com/office/drawing/2014/main" id="{A05154EF-8526-4AF7-AE07-B1561A1BD755}"/>
              </a:ext>
            </a:extLst>
          </p:cNvPr>
          <p:cNvSpPr>
            <a:spLocks noGrp="1"/>
          </p:cNvSpPr>
          <p:nvPr>
            <p:ph type="title" idx="4294967295"/>
          </p:nvPr>
        </p:nvSpPr>
        <p:spPr>
          <a:xfrm>
            <a:off x="838200" y="365125"/>
            <a:ext cx="10515600" cy="956957"/>
          </a:xfrm>
        </p:spPr>
        <p:txBody>
          <a:bodyPr>
            <a:normAutofit/>
          </a:bodyPr>
          <a:lstStyle/>
          <a:p>
            <a:r>
              <a:rPr lang="en-US" sz="800" b="0" i="0" kern="1200" dirty="0">
                <a:solidFill>
                  <a:schemeClr val="bg1"/>
                </a:solidFill>
                <a:effectLst/>
              </a:rPr>
              <a:t>Q69.  What is Encapsulation in Typescript?</a:t>
            </a:r>
            <a:endParaRPr lang="en-IN" sz="800" dirty="0">
              <a:solidFill>
                <a:schemeClr val="bg1"/>
              </a:solidFill>
            </a:endParaRPr>
          </a:p>
        </p:txBody>
      </p:sp>
      <p:sp>
        <p:nvSpPr>
          <p:cNvPr id="6" name="TextBox 5">
            <a:extLst>
              <a:ext uri="{FF2B5EF4-FFF2-40B4-BE49-F238E27FC236}">
                <a16:creationId xmlns:a16="http://schemas.microsoft.com/office/drawing/2014/main" id="{EF433197-E934-6C8A-DDE9-3ACC8A910A20}"/>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5861318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Inheritance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FE115B19-E779-8852-30C3-BBC961C6E8D9}"/>
              </a:ext>
            </a:extLst>
          </p:cNvPr>
          <p:cNvGraphicFramePr>
            <a:graphicFrameLocks noGrp="1"/>
          </p:cNvGraphicFramePr>
          <p:nvPr>
            <p:extLst>
              <p:ext uri="{D42A27DB-BD31-4B8C-83A1-F6EECF244321}">
                <p14:modId xmlns:p14="http://schemas.microsoft.com/office/powerpoint/2010/main" val="3181906095"/>
              </p:ext>
            </p:extLst>
          </p:nvPr>
        </p:nvGraphicFramePr>
        <p:xfrm>
          <a:off x="6848218" y="1071257"/>
          <a:ext cx="2168837" cy="1754891"/>
        </p:xfrm>
        <a:graphic>
          <a:graphicData uri="http://schemas.openxmlformats.org/drawingml/2006/table">
            <a:tbl>
              <a:tblPr firstRow="1" bandRow="1">
                <a:tableStyleId>{5C22544A-7EE6-4342-B048-85BDC9FD1C3A}</a:tableStyleId>
              </a:tblPr>
              <a:tblGrid>
                <a:gridCol w="2168837">
                  <a:extLst>
                    <a:ext uri="{9D8B030D-6E8A-4147-A177-3AD203B41FA5}">
                      <a16:colId xmlns:a16="http://schemas.microsoft.com/office/drawing/2014/main" val="4241000549"/>
                    </a:ext>
                  </a:extLst>
                </a:gridCol>
              </a:tblGrid>
              <a:tr h="718991">
                <a:tc>
                  <a:txBody>
                    <a:bodyPr/>
                    <a:lstStyle/>
                    <a:p>
                      <a:pPr algn="ctr"/>
                      <a:endParaRPr lang="en-IN" dirty="0"/>
                    </a:p>
                    <a:p>
                      <a:pPr algn="ctr"/>
                      <a:r>
                        <a:rPr lang="en-IN" dirty="0"/>
                        <a:t>Animal</a:t>
                      </a:r>
                    </a:p>
                  </a:txBody>
                  <a:tcPr/>
                </a:tc>
                <a:extLst>
                  <a:ext uri="{0D108BD9-81ED-4DB2-BD59-A6C34878D82A}">
                    <a16:rowId xmlns:a16="http://schemas.microsoft.com/office/drawing/2014/main" val="3845676702"/>
                  </a:ext>
                </a:extLst>
              </a:tr>
              <a:tr h="517950">
                <a:tc>
                  <a:txBody>
                    <a:bodyPr/>
                    <a:lstStyle/>
                    <a:p>
                      <a:pPr algn="ctr"/>
                      <a:r>
                        <a:rPr lang="en-IN" dirty="0"/>
                        <a:t>Eat()</a:t>
                      </a:r>
                    </a:p>
                  </a:txBody>
                  <a:tcPr/>
                </a:tc>
                <a:extLst>
                  <a:ext uri="{0D108BD9-81ED-4DB2-BD59-A6C34878D82A}">
                    <a16:rowId xmlns:a16="http://schemas.microsoft.com/office/drawing/2014/main" val="3752945721"/>
                  </a:ext>
                </a:extLst>
              </a:tr>
              <a:tr h="517950">
                <a:tc>
                  <a:txBody>
                    <a:bodyPr/>
                    <a:lstStyle/>
                    <a:p>
                      <a:pPr algn="ctr"/>
                      <a:r>
                        <a:rPr lang="en-IN" dirty="0"/>
                        <a:t>Sleep()</a:t>
                      </a:r>
                    </a:p>
                  </a:txBody>
                  <a:tcPr/>
                </a:tc>
                <a:extLst>
                  <a:ext uri="{0D108BD9-81ED-4DB2-BD59-A6C34878D82A}">
                    <a16:rowId xmlns:a16="http://schemas.microsoft.com/office/drawing/2014/main" val="3964199719"/>
                  </a:ext>
                </a:extLst>
              </a:tr>
            </a:tbl>
          </a:graphicData>
        </a:graphic>
      </p:graphicFrame>
      <p:graphicFrame>
        <p:nvGraphicFramePr>
          <p:cNvPr id="7" name="Table 7">
            <a:extLst>
              <a:ext uri="{FF2B5EF4-FFF2-40B4-BE49-F238E27FC236}">
                <a16:creationId xmlns:a16="http://schemas.microsoft.com/office/drawing/2014/main" id="{FE93CF89-44FD-125B-213A-3A0F19CC20EC}"/>
              </a:ext>
            </a:extLst>
          </p:cNvPr>
          <p:cNvGraphicFramePr>
            <a:graphicFrameLocks noGrp="1"/>
          </p:cNvGraphicFramePr>
          <p:nvPr>
            <p:extLst>
              <p:ext uri="{D42A27DB-BD31-4B8C-83A1-F6EECF244321}">
                <p14:modId xmlns:p14="http://schemas.microsoft.com/office/powerpoint/2010/main" val="4168791485"/>
              </p:ext>
            </p:extLst>
          </p:nvPr>
        </p:nvGraphicFramePr>
        <p:xfrm>
          <a:off x="5708468" y="4082851"/>
          <a:ext cx="1805777" cy="950638"/>
        </p:xfrm>
        <a:graphic>
          <a:graphicData uri="http://schemas.openxmlformats.org/drawingml/2006/table">
            <a:tbl>
              <a:tblPr firstRow="1" bandRow="1">
                <a:tableStyleId>{5C22544A-7EE6-4342-B048-85BDC9FD1C3A}</a:tableStyleId>
              </a:tblPr>
              <a:tblGrid>
                <a:gridCol w="1805777">
                  <a:extLst>
                    <a:ext uri="{9D8B030D-6E8A-4147-A177-3AD203B41FA5}">
                      <a16:colId xmlns:a16="http://schemas.microsoft.com/office/drawing/2014/main" val="795647915"/>
                    </a:ext>
                  </a:extLst>
                </a:gridCol>
              </a:tblGrid>
              <a:tr h="475319">
                <a:tc>
                  <a:txBody>
                    <a:bodyPr/>
                    <a:lstStyle/>
                    <a:p>
                      <a:pPr algn="ctr"/>
                      <a:r>
                        <a:rPr lang="en-IN" dirty="0"/>
                        <a:t>Dog</a:t>
                      </a:r>
                    </a:p>
                  </a:txBody>
                  <a:tcPr>
                    <a:solidFill>
                      <a:schemeClr val="accent6"/>
                    </a:solidFill>
                  </a:tcPr>
                </a:tc>
                <a:extLst>
                  <a:ext uri="{0D108BD9-81ED-4DB2-BD59-A6C34878D82A}">
                    <a16:rowId xmlns:a16="http://schemas.microsoft.com/office/drawing/2014/main" val="3532782356"/>
                  </a:ext>
                </a:extLst>
              </a:tr>
              <a:tr h="475319">
                <a:tc>
                  <a:txBody>
                    <a:bodyPr/>
                    <a:lstStyle/>
                    <a:p>
                      <a:pPr algn="ctr"/>
                      <a:r>
                        <a:rPr lang="en-IN" dirty="0"/>
                        <a:t>Bark()</a:t>
                      </a:r>
                    </a:p>
                  </a:txBody>
                  <a:tcPr>
                    <a:solidFill>
                      <a:schemeClr val="accent6">
                        <a:lumMod val="20000"/>
                        <a:lumOff val="80000"/>
                      </a:schemeClr>
                    </a:solidFill>
                  </a:tcPr>
                </a:tc>
                <a:extLst>
                  <a:ext uri="{0D108BD9-81ED-4DB2-BD59-A6C34878D82A}">
                    <a16:rowId xmlns:a16="http://schemas.microsoft.com/office/drawing/2014/main" val="886199025"/>
                  </a:ext>
                </a:extLst>
              </a:tr>
            </a:tbl>
          </a:graphicData>
        </a:graphic>
      </p:graphicFrame>
      <p:graphicFrame>
        <p:nvGraphicFramePr>
          <p:cNvPr id="8" name="Table 7">
            <a:extLst>
              <a:ext uri="{FF2B5EF4-FFF2-40B4-BE49-F238E27FC236}">
                <a16:creationId xmlns:a16="http://schemas.microsoft.com/office/drawing/2014/main" id="{D8FA7659-45FD-FAB0-54D8-041F36F8FEEB}"/>
              </a:ext>
            </a:extLst>
          </p:cNvPr>
          <p:cNvGraphicFramePr>
            <a:graphicFrameLocks noGrp="1"/>
          </p:cNvGraphicFramePr>
          <p:nvPr>
            <p:extLst>
              <p:ext uri="{D42A27DB-BD31-4B8C-83A1-F6EECF244321}">
                <p14:modId xmlns:p14="http://schemas.microsoft.com/office/powerpoint/2010/main" val="2118011989"/>
              </p:ext>
            </p:extLst>
          </p:nvPr>
        </p:nvGraphicFramePr>
        <p:xfrm>
          <a:off x="9017055" y="4109600"/>
          <a:ext cx="1805777" cy="950638"/>
        </p:xfrm>
        <a:graphic>
          <a:graphicData uri="http://schemas.openxmlformats.org/drawingml/2006/table">
            <a:tbl>
              <a:tblPr firstRow="1" bandRow="1">
                <a:tableStyleId>{5C22544A-7EE6-4342-B048-85BDC9FD1C3A}</a:tableStyleId>
              </a:tblPr>
              <a:tblGrid>
                <a:gridCol w="1805777">
                  <a:extLst>
                    <a:ext uri="{9D8B030D-6E8A-4147-A177-3AD203B41FA5}">
                      <a16:colId xmlns:a16="http://schemas.microsoft.com/office/drawing/2014/main" val="795647915"/>
                    </a:ext>
                  </a:extLst>
                </a:gridCol>
              </a:tblGrid>
              <a:tr h="475319">
                <a:tc>
                  <a:txBody>
                    <a:bodyPr/>
                    <a:lstStyle/>
                    <a:p>
                      <a:pPr algn="ctr"/>
                      <a:r>
                        <a:rPr lang="en-IN" dirty="0"/>
                        <a:t>Cat</a:t>
                      </a:r>
                    </a:p>
                  </a:txBody>
                  <a:tcPr>
                    <a:solidFill>
                      <a:schemeClr val="accent6"/>
                    </a:solidFill>
                  </a:tcPr>
                </a:tc>
                <a:extLst>
                  <a:ext uri="{0D108BD9-81ED-4DB2-BD59-A6C34878D82A}">
                    <a16:rowId xmlns:a16="http://schemas.microsoft.com/office/drawing/2014/main" val="3532782356"/>
                  </a:ext>
                </a:extLst>
              </a:tr>
              <a:tr h="475319">
                <a:tc>
                  <a:txBody>
                    <a:bodyPr/>
                    <a:lstStyle/>
                    <a:p>
                      <a:pPr algn="ctr"/>
                      <a:r>
                        <a:rPr lang="en-IN" dirty="0" err="1"/>
                        <a:t>Meaow</a:t>
                      </a:r>
                      <a:r>
                        <a:rPr lang="en-IN" dirty="0"/>
                        <a:t>()</a:t>
                      </a:r>
                    </a:p>
                  </a:txBody>
                  <a:tcPr>
                    <a:solidFill>
                      <a:schemeClr val="accent6">
                        <a:lumMod val="20000"/>
                        <a:lumOff val="80000"/>
                      </a:schemeClr>
                    </a:solidFill>
                  </a:tcPr>
                </a:tc>
                <a:extLst>
                  <a:ext uri="{0D108BD9-81ED-4DB2-BD59-A6C34878D82A}">
                    <a16:rowId xmlns:a16="http://schemas.microsoft.com/office/drawing/2014/main" val="886199025"/>
                  </a:ext>
                </a:extLst>
              </a:tr>
            </a:tbl>
          </a:graphicData>
        </a:graphic>
      </p:graphicFrame>
      <p:cxnSp>
        <p:nvCxnSpPr>
          <p:cNvPr id="11" name="Connector: Elbow 10">
            <a:extLst>
              <a:ext uri="{FF2B5EF4-FFF2-40B4-BE49-F238E27FC236}">
                <a16:creationId xmlns:a16="http://schemas.microsoft.com/office/drawing/2014/main" id="{C315278A-5DEF-3D83-17D8-FB4BE4C5D353}"/>
              </a:ext>
            </a:extLst>
          </p:cNvPr>
          <p:cNvCxnSpPr>
            <a:cxnSpLocks/>
            <a:stCxn id="5" idx="2"/>
            <a:endCxn id="8" idx="0"/>
          </p:cNvCxnSpPr>
          <p:nvPr/>
        </p:nvCxnSpPr>
        <p:spPr>
          <a:xfrm rot="16200000" flipH="1">
            <a:off x="8284563" y="2474220"/>
            <a:ext cx="1283452" cy="1987307"/>
          </a:xfrm>
          <a:prstGeom prst="bentConnector3">
            <a:avLst>
              <a:gd name="adj1" fmla="val 50000"/>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34584D9-E5E5-739A-2D53-6E8820167D52}"/>
              </a:ext>
            </a:extLst>
          </p:cNvPr>
          <p:cNvCxnSpPr>
            <a:cxnSpLocks/>
            <a:endCxn id="7" idx="0"/>
          </p:cNvCxnSpPr>
          <p:nvPr/>
        </p:nvCxnSpPr>
        <p:spPr>
          <a:xfrm rot="10800000" flipV="1">
            <a:off x="6611356" y="3446871"/>
            <a:ext cx="1321290" cy="635979"/>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CB17721-4D2E-BC4A-2F7A-9DC7549116D2}"/>
              </a:ext>
            </a:extLst>
          </p:cNvPr>
          <p:cNvCxnSpPr>
            <a:cxnSpLocks/>
          </p:cNvCxnSpPr>
          <p:nvPr/>
        </p:nvCxnSpPr>
        <p:spPr>
          <a:xfrm>
            <a:off x="9017055" y="1610627"/>
            <a:ext cx="53169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34B11CC-C2B6-7180-B98C-FCBEA5D8FD68}"/>
              </a:ext>
            </a:extLst>
          </p:cNvPr>
          <p:cNvSpPr/>
          <p:nvPr/>
        </p:nvSpPr>
        <p:spPr>
          <a:xfrm>
            <a:off x="9548747" y="1260781"/>
            <a:ext cx="1926988" cy="8102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Base/ Parent/ Super Class</a:t>
            </a:r>
          </a:p>
        </p:txBody>
      </p:sp>
      <p:cxnSp>
        <p:nvCxnSpPr>
          <p:cNvPr id="13" name="Straight Arrow Connector 12">
            <a:extLst>
              <a:ext uri="{FF2B5EF4-FFF2-40B4-BE49-F238E27FC236}">
                <a16:creationId xmlns:a16="http://schemas.microsoft.com/office/drawing/2014/main" id="{636EDC75-D622-5D51-6D7D-999BE7B9D953}"/>
              </a:ext>
            </a:extLst>
          </p:cNvPr>
          <p:cNvCxnSpPr>
            <a:cxnSpLocks/>
          </p:cNvCxnSpPr>
          <p:nvPr/>
        </p:nvCxnSpPr>
        <p:spPr>
          <a:xfrm>
            <a:off x="7547028" y="4373686"/>
            <a:ext cx="596685" cy="8736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83E16C6-AB82-010A-9CC9-32E4153429EC}"/>
              </a:ext>
            </a:extLst>
          </p:cNvPr>
          <p:cNvSpPr/>
          <p:nvPr/>
        </p:nvSpPr>
        <p:spPr>
          <a:xfrm>
            <a:off x="7336334" y="5293048"/>
            <a:ext cx="1946567" cy="8102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Derived/ Child/ Sub Class</a:t>
            </a:r>
          </a:p>
        </p:txBody>
      </p:sp>
      <p:cxnSp>
        <p:nvCxnSpPr>
          <p:cNvPr id="19" name="Straight Arrow Connector 18">
            <a:extLst>
              <a:ext uri="{FF2B5EF4-FFF2-40B4-BE49-F238E27FC236}">
                <a16:creationId xmlns:a16="http://schemas.microsoft.com/office/drawing/2014/main" id="{115624C0-44BA-F929-E9E6-7396CAA803C0}"/>
              </a:ext>
            </a:extLst>
          </p:cNvPr>
          <p:cNvCxnSpPr>
            <a:cxnSpLocks/>
          </p:cNvCxnSpPr>
          <p:nvPr/>
        </p:nvCxnSpPr>
        <p:spPr>
          <a:xfrm flipH="1">
            <a:off x="8443849" y="4383765"/>
            <a:ext cx="573206" cy="86360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3EE9903-5FCD-EE1B-87EE-9ADECE336182}"/>
              </a:ext>
            </a:extLst>
          </p:cNvPr>
          <p:cNvSpPr txBox="1"/>
          <p:nvPr/>
        </p:nvSpPr>
        <p:spPr>
          <a:xfrm>
            <a:off x="663687" y="1071257"/>
            <a:ext cx="4680096" cy="5078313"/>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b="0" dirty="0">
                <a:effectLst/>
              </a:rPr>
              <a:t>Inheritance is a feature where derive class will acquire the properties and methods of base class.</a:t>
            </a:r>
          </a:p>
          <a:p>
            <a:pPr marL="285750" indent="-285750">
              <a:buClr>
                <a:schemeClr val="accent2"/>
              </a:buClr>
              <a:buFont typeface="Wingdings" panose="05000000000000000000" pitchFamily="2" charset="2"/>
              <a:buChar char="v"/>
            </a:pPr>
            <a:endParaRPr lang="en-US" dirty="0"/>
          </a:p>
          <a:p>
            <a:pPr>
              <a:buClr>
                <a:schemeClr val="accent2"/>
              </a:buClr>
            </a:pPr>
            <a:r>
              <a:rPr lang="en-IN" i="1" dirty="0">
                <a:solidFill>
                  <a:schemeClr val="tx1">
                    <a:lumMod val="50000"/>
                    <a:lumOff val="50000"/>
                  </a:schemeClr>
                </a:solidFill>
              </a:rPr>
              <a:t>For example, in the image Dog and Cat class are derived from Animal base class.</a:t>
            </a:r>
          </a:p>
          <a:p>
            <a:pPr>
              <a:buClr>
                <a:schemeClr val="accent2"/>
              </a:buClr>
            </a:pPr>
            <a:endParaRPr lang="en-IN" i="1" dirty="0">
              <a:solidFill>
                <a:schemeClr val="tx1">
                  <a:lumMod val="50000"/>
                  <a:lumOff val="50000"/>
                </a:schemeClr>
              </a:solidFill>
            </a:endParaRPr>
          </a:p>
          <a:p>
            <a:pPr>
              <a:buClr>
                <a:schemeClr val="accent2"/>
              </a:buClr>
            </a:pPr>
            <a:r>
              <a:rPr lang="en-IN" i="1" dirty="0">
                <a:solidFill>
                  <a:schemeClr val="tx1">
                    <a:lumMod val="50000"/>
                    <a:lumOff val="50000"/>
                  </a:schemeClr>
                </a:solidFill>
              </a:rPr>
              <a:t>Therefore, Eat() and Sleep() methods of Animal base class will be automatically available inside Dog and Cat derived class without even writing it.</a:t>
            </a:r>
          </a:p>
          <a:p>
            <a:pPr>
              <a:buClr>
                <a:schemeClr val="accent2"/>
              </a:buClr>
            </a:pPr>
            <a:endParaRPr lang="en-IN" i="1" dirty="0">
              <a:solidFill>
                <a:schemeClr val="tx1">
                  <a:lumMod val="50000"/>
                  <a:lumOff val="50000"/>
                </a:schemeClr>
              </a:solidFill>
            </a:endParaRPr>
          </a:p>
          <a:p>
            <a:pPr>
              <a:buClr>
                <a:schemeClr val="accent2"/>
              </a:buClr>
            </a:pPr>
            <a:endParaRPr lang="en-IN" i="1" dirty="0">
              <a:solidFill>
                <a:schemeClr val="tx1">
                  <a:lumMod val="50000"/>
                  <a:lumOff val="50000"/>
                </a:schemeClr>
              </a:solidFill>
            </a:endParaRPr>
          </a:p>
          <a:p>
            <a:pPr marL="285750" indent="-285750">
              <a:buClr>
                <a:schemeClr val="accent2"/>
              </a:buClr>
              <a:buFont typeface="Wingdings" panose="05000000000000000000" pitchFamily="2" charset="2"/>
              <a:buChar char="v"/>
            </a:pPr>
            <a:r>
              <a:rPr lang="en-US" b="0" dirty="0">
                <a:effectLst/>
              </a:rPr>
              <a:t>What is the advantage of Inheritance?</a:t>
            </a:r>
          </a:p>
          <a:p>
            <a:pPr>
              <a:buClr>
                <a:schemeClr val="accent2"/>
              </a:buClr>
            </a:pPr>
            <a:endParaRPr lang="en-US" b="0" dirty="0">
              <a:effectLst/>
            </a:endParaRPr>
          </a:p>
          <a:p>
            <a:pPr>
              <a:buClr>
                <a:schemeClr val="accent2"/>
              </a:buClr>
            </a:pPr>
            <a:r>
              <a:rPr lang="en-US" b="0" dirty="0">
                <a:effectLst/>
              </a:rPr>
              <a:t>Inheritance is good for reusability of code. As you can write one method in base class, and then use it in multiple derived classes.</a:t>
            </a:r>
          </a:p>
        </p:txBody>
      </p:sp>
      <p:sp>
        <p:nvSpPr>
          <p:cNvPr id="4" name="Title 3">
            <a:extLst>
              <a:ext uri="{FF2B5EF4-FFF2-40B4-BE49-F238E27FC236}">
                <a16:creationId xmlns:a16="http://schemas.microsoft.com/office/drawing/2014/main" id="{02FC6367-104A-1883-69E7-8A1E1AF1B2C1}"/>
              </a:ext>
            </a:extLst>
          </p:cNvPr>
          <p:cNvSpPr>
            <a:spLocks noGrp="1"/>
          </p:cNvSpPr>
          <p:nvPr>
            <p:ph type="title" idx="4294967295"/>
          </p:nvPr>
        </p:nvSpPr>
        <p:spPr>
          <a:xfrm>
            <a:off x="838200" y="365125"/>
            <a:ext cx="10515600" cy="927539"/>
          </a:xfrm>
        </p:spPr>
        <p:txBody>
          <a:bodyPr/>
          <a:lstStyle/>
          <a:p>
            <a:r>
              <a:rPr lang="en-US" sz="1100" b="0" i="0" u="none" strike="noStrike" dirty="0">
                <a:solidFill>
                  <a:schemeClr val="bg1"/>
                </a:solidFill>
                <a:effectLst/>
                <a:latin typeface="Calibri" panose="020F0502020204030204" pitchFamily="34" charset="0"/>
              </a:rPr>
              <a:t>Q70.  What is Inheritance in Typescript?</a:t>
            </a:r>
            <a:r>
              <a:rPr lang="en-US" dirty="0">
                <a:solidFill>
                  <a:schemeClr val="bg1"/>
                </a:solidFill>
              </a:rPr>
              <a:t> </a:t>
            </a:r>
            <a:endParaRPr lang="en-IN" dirty="0">
              <a:solidFill>
                <a:schemeClr val="bg1"/>
              </a:solidFill>
            </a:endParaRPr>
          </a:p>
        </p:txBody>
      </p:sp>
      <p:sp>
        <p:nvSpPr>
          <p:cNvPr id="10" name="TextBox 9">
            <a:extLst>
              <a:ext uri="{FF2B5EF4-FFF2-40B4-BE49-F238E27FC236}">
                <a16:creationId xmlns:a16="http://schemas.microsoft.com/office/drawing/2014/main" id="{F54F7FBF-158A-E27B-7FB3-7CDF48E9F942}"/>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5466267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Inheritance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CECB51-003B-30E8-27C0-020787D8F8DC}"/>
              </a:ext>
            </a:extLst>
          </p:cNvPr>
          <p:cNvPicPr>
            <a:picLocks noChangeAspect="1"/>
          </p:cNvPicPr>
          <p:nvPr/>
        </p:nvPicPr>
        <p:blipFill rotWithShape="1">
          <a:blip r:embed="rId4"/>
          <a:srcRect l="38892" t="11678" r="31965" b="18667"/>
          <a:stretch/>
        </p:blipFill>
        <p:spPr>
          <a:xfrm>
            <a:off x="6270171" y="1040505"/>
            <a:ext cx="3749039" cy="5040426"/>
          </a:xfrm>
          <a:prstGeom prst="rect">
            <a:avLst/>
          </a:prstGeom>
        </p:spPr>
      </p:pic>
      <p:cxnSp>
        <p:nvCxnSpPr>
          <p:cNvPr id="10" name="Straight Arrow Connector 9">
            <a:extLst>
              <a:ext uri="{FF2B5EF4-FFF2-40B4-BE49-F238E27FC236}">
                <a16:creationId xmlns:a16="http://schemas.microsoft.com/office/drawing/2014/main" id="{61BA4F43-978B-7EC5-CFDD-20DC11227A83}"/>
              </a:ext>
            </a:extLst>
          </p:cNvPr>
          <p:cNvCxnSpPr>
            <a:cxnSpLocks/>
            <a:endCxn id="17" idx="3"/>
          </p:cNvCxnSpPr>
          <p:nvPr/>
        </p:nvCxnSpPr>
        <p:spPr>
          <a:xfrm flipH="1">
            <a:off x="5277394" y="5185954"/>
            <a:ext cx="1214846" cy="202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AC92B92-1E48-F4FF-4A74-83319A5099ED}"/>
              </a:ext>
            </a:extLst>
          </p:cNvPr>
          <p:cNvSpPr/>
          <p:nvPr/>
        </p:nvSpPr>
        <p:spPr>
          <a:xfrm>
            <a:off x="1018904" y="4807132"/>
            <a:ext cx="4258490" cy="116259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R="0" lvl="0" defTabSz="914400" rtl="0" eaLnBrk="1" fontAlgn="auto" latinLnBrk="0" hangingPunct="1">
              <a:lnSpc>
                <a:spcPct val="100000"/>
              </a:lnSpc>
              <a:spcBef>
                <a:spcPts val="0"/>
              </a:spcBef>
              <a:spcAft>
                <a:spcPts val="0"/>
              </a:spcAft>
              <a:buClr>
                <a:schemeClr val="accent2"/>
              </a:buClr>
              <a:buSzTx/>
              <a:tabLst/>
              <a:defRPr/>
            </a:pP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Both Eat() and Bark() method are accessible via Dog class object. Eat is from the base class but.</a:t>
            </a:r>
            <a:endParaRPr kumimoji="0" lang="en-IN" sz="1800" b="0" i="0" u="none" strike="noStrike" kern="1200" cap="none" spc="0" normalizeH="0" noProof="0" dirty="0">
              <a:ln>
                <a:noFill/>
              </a:ln>
              <a:solidFill>
                <a:schemeClr val="tx1"/>
              </a:solidFill>
              <a:effectLst/>
              <a:uLnTx/>
              <a:uFillTx/>
              <a:latin typeface="Calibri" panose="020F0502020204030204"/>
              <a:ea typeface="+mn-ea"/>
              <a:cs typeface="+mn-cs"/>
            </a:endParaRPr>
          </a:p>
        </p:txBody>
      </p:sp>
      <p:cxnSp>
        <p:nvCxnSpPr>
          <p:cNvPr id="25" name="Straight Arrow Connector 24">
            <a:extLst>
              <a:ext uri="{FF2B5EF4-FFF2-40B4-BE49-F238E27FC236}">
                <a16:creationId xmlns:a16="http://schemas.microsoft.com/office/drawing/2014/main" id="{C529AEFC-B382-5D42-3D94-F655CB7DDAAB}"/>
              </a:ext>
            </a:extLst>
          </p:cNvPr>
          <p:cNvCxnSpPr>
            <a:cxnSpLocks/>
          </p:cNvCxnSpPr>
          <p:nvPr/>
        </p:nvCxnSpPr>
        <p:spPr>
          <a:xfrm flipH="1" flipV="1">
            <a:off x="5277394" y="5570995"/>
            <a:ext cx="1214846" cy="1859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06D92FC-C48E-1532-3E10-CC68272D9B7C}"/>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6945944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Polymorphism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63CC74D6-094E-649D-C257-74EDF8C6133C}"/>
              </a:ext>
            </a:extLst>
          </p:cNvPr>
          <p:cNvGraphicFramePr>
            <a:graphicFrameLocks noGrp="1"/>
          </p:cNvGraphicFramePr>
          <p:nvPr>
            <p:extLst>
              <p:ext uri="{D42A27DB-BD31-4B8C-83A1-F6EECF244321}">
                <p14:modId xmlns:p14="http://schemas.microsoft.com/office/powerpoint/2010/main" val="782514195"/>
              </p:ext>
            </p:extLst>
          </p:nvPr>
        </p:nvGraphicFramePr>
        <p:xfrm>
          <a:off x="6489425" y="1275711"/>
          <a:ext cx="2168837" cy="1754891"/>
        </p:xfrm>
        <a:graphic>
          <a:graphicData uri="http://schemas.openxmlformats.org/drawingml/2006/table">
            <a:tbl>
              <a:tblPr firstRow="1" bandRow="1">
                <a:tableStyleId>{5C22544A-7EE6-4342-B048-85BDC9FD1C3A}</a:tableStyleId>
              </a:tblPr>
              <a:tblGrid>
                <a:gridCol w="2168837">
                  <a:extLst>
                    <a:ext uri="{9D8B030D-6E8A-4147-A177-3AD203B41FA5}">
                      <a16:colId xmlns:a16="http://schemas.microsoft.com/office/drawing/2014/main" val="4241000549"/>
                    </a:ext>
                  </a:extLst>
                </a:gridCol>
              </a:tblGrid>
              <a:tr h="718991">
                <a:tc>
                  <a:txBody>
                    <a:bodyPr/>
                    <a:lstStyle/>
                    <a:p>
                      <a:pPr algn="ctr"/>
                      <a:endParaRPr lang="en-IN" dirty="0"/>
                    </a:p>
                    <a:p>
                      <a:pPr algn="ctr"/>
                      <a:r>
                        <a:rPr lang="en-IN" dirty="0"/>
                        <a:t>Father</a:t>
                      </a:r>
                    </a:p>
                  </a:txBody>
                  <a:tcPr/>
                </a:tc>
                <a:extLst>
                  <a:ext uri="{0D108BD9-81ED-4DB2-BD59-A6C34878D82A}">
                    <a16:rowId xmlns:a16="http://schemas.microsoft.com/office/drawing/2014/main" val="3845676702"/>
                  </a:ext>
                </a:extLst>
              </a:tr>
              <a:tr h="517950">
                <a:tc>
                  <a:txBody>
                    <a:bodyPr/>
                    <a:lstStyle/>
                    <a:p>
                      <a:pPr algn="ctr"/>
                      <a:r>
                        <a:rPr lang="en-IN" dirty="0" err="1"/>
                        <a:t>GetName</a:t>
                      </a:r>
                      <a:r>
                        <a:rPr lang="en-IN" dirty="0"/>
                        <a:t>()</a:t>
                      </a:r>
                    </a:p>
                  </a:txBody>
                  <a:tcPr/>
                </a:tc>
                <a:extLst>
                  <a:ext uri="{0D108BD9-81ED-4DB2-BD59-A6C34878D82A}">
                    <a16:rowId xmlns:a16="http://schemas.microsoft.com/office/drawing/2014/main" val="3752945721"/>
                  </a:ext>
                </a:extLst>
              </a:tr>
              <a:tr h="517950">
                <a:tc>
                  <a:txBody>
                    <a:bodyPr/>
                    <a:lstStyle/>
                    <a:p>
                      <a:pPr algn="ctr"/>
                      <a:r>
                        <a:rPr lang="en-IN" dirty="0" err="1"/>
                        <a:t>GetSurName</a:t>
                      </a:r>
                      <a:r>
                        <a:rPr lang="en-IN" dirty="0"/>
                        <a:t>()</a:t>
                      </a:r>
                    </a:p>
                  </a:txBody>
                  <a:tcPr/>
                </a:tc>
                <a:extLst>
                  <a:ext uri="{0D108BD9-81ED-4DB2-BD59-A6C34878D82A}">
                    <a16:rowId xmlns:a16="http://schemas.microsoft.com/office/drawing/2014/main" val="3964199719"/>
                  </a:ext>
                </a:extLst>
              </a:tr>
            </a:tbl>
          </a:graphicData>
        </a:graphic>
      </p:graphicFrame>
      <p:graphicFrame>
        <p:nvGraphicFramePr>
          <p:cNvPr id="7" name="Table 6">
            <a:extLst>
              <a:ext uri="{FF2B5EF4-FFF2-40B4-BE49-F238E27FC236}">
                <a16:creationId xmlns:a16="http://schemas.microsoft.com/office/drawing/2014/main" id="{400B1E05-92EC-223F-68F2-D2D738E51048}"/>
              </a:ext>
            </a:extLst>
          </p:cNvPr>
          <p:cNvGraphicFramePr>
            <a:graphicFrameLocks noGrp="1"/>
          </p:cNvGraphicFramePr>
          <p:nvPr>
            <p:extLst>
              <p:ext uri="{D42A27DB-BD31-4B8C-83A1-F6EECF244321}">
                <p14:modId xmlns:p14="http://schemas.microsoft.com/office/powerpoint/2010/main" val="3624018420"/>
              </p:ext>
            </p:extLst>
          </p:nvPr>
        </p:nvGraphicFramePr>
        <p:xfrm>
          <a:off x="6489424" y="4287305"/>
          <a:ext cx="2168838" cy="950638"/>
        </p:xfrm>
        <a:graphic>
          <a:graphicData uri="http://schemas.openxmlformats.org/drawingml/2006/table">
            <a:tbl>
              <a:tblPr firstRow="1" bandRow="1">
                <a:tableStyleId>{5C22544A-7EE6-4342-B048-85BDC9FD1C3A}</a:tableStyleId>
              </a:tblPr>
              <a:tblGrid>
                <a:gridCol w="2168838">
                  <a:extLst>
                    <a:ext uri="{9D8B030D-6E8A-4147-A177-3AD203B41FA5}">
                      <a16:colId xmlns:a16="http://schemas.microsoft.com/office/drawing/2014/main" val="795647915"/>
                    </a:ext>
                  </a:extLst>
                </a:gridCol>
              </a:tblGrid>
              <a:tr h="475319">
                <a:tc>
                  <a:txBody>
                    <a:bodyPr/>
                    <a:lstStyle/>
                    <a:p>
                      <a:pPr algn="ctr"/>
                      <a:r>
                        <a:rPr lang="en-IN" dirty="0"/>
                        <a:t>Son</a:t>
                      </a:r>
                    </a:p>
                  </a:txBody>
                  <a:tcPr>
                    <a:solidFill>
                      <a:schemeClr val="accent6"/>
                    </a:solidFill>
                  </a:tcPr>
                </a:tc>
                <a:extLst>
                  <a:ext uri="{0D108BD9-81ED-4DB2-BD59-A6C34878D82A}">
                    <a16:rowId xmlns:a16="http://schemas.microsoft.com/office/drawing/2014/main" val="3532782356"/>
                  </a:ext>
                </a:extLst>
              </a:tr>
              <a:tr h="475319">
                <a:tc>
                  <a:txBody>
                    <a:bodyPr/>
                    <a:lstStyle/>
                    <a:p>
                      <a:pPr algn="ctr"/>
                      <a:r>
                        <a:rPr lang="en-IN" dirty="0" err="1"/>
                        <a:t>GetName</a:t>
                      </a:r>
                      <a:r>
                        <a:rPr lang="en-IN" dirty="0"/>
                        <a:t>()</a:t>
                      </a:r>
                    </a:p>
                  </a:txBody>
                  <a:tcPr>
                    <a:solidFill>
                      <a:schemeClr val="accent6">
                        <a:lumMod val="20000"/>
                        <a:lumOff val="80000"/>
                      </a:schemeClr>
                    </a:solidFill>
                  </a:tcPr>
                </a:tc>
                <a:extLst>
                  <a:ext uri="{0D108BD9-81ED-4DB2-BD59-A6C34878D82A}">
                    <a16:rowId xmlns:a16="http://schemas.microsoft.com/office/drawing/2014/main" val="886199025"/>
                  </a:ext>
                </a:extLst>
              </a:tr>
            </a:tbl>
          </a:graphicData>
        </a:graphic>
      </p:graphicFrame>
      <p:cxnSp>
        <p:nvCxnSpPr>
          <p:cNvPr id="8" name="Connector: Elbow 7">
            <a:extLst>
              <a:ext uri="{FF2B5EF4-FFF2-40B4-BE49-F238E27FC236}">
                <a16:creationId xmlns:a16="http://schemas.microsoft.com/office/drawing/2014/main" id="{89B8D71A-BE03-526D-968E-5EE2423734FC}"/>
              </a:ext>
            </a:extLst>
          </p:cNvPr>
          <p:cNvCxnSpPr>
            <a:cxnSpLocks/>
          </p:cNvCxnSpPr>
          <p:nvPr/>
        </p:nvCxnSpPr>
        <p:spPr>
          <a:xfrm rot="16200000" flipH="1">
            <a:off x="6945491" y="3658952"/>
            <a:ext cx="1256703" cy="1"/>
          </a:xfrm>
          <a:prstGeom prst="bentConnector3">
            <a:avLst>
              <a:gd name="adj1" fmla="val 50000"/>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52C076-C27B-D2F3-2F0C-8AA9502EEE78}"/>
              </a:ext>
            </a:extLst>
          </p:cNvPr>
          <p:cNvCxnSpPr>
            <a:cxnSpLocks/>
          </p:cNvCxnSpPr>
          <p:nvPr/>
        </p:nvCxnSpPr>
        <p:spPr>
          <a:xfrm>
            <a:off x="8658262" y="1727930"/>
            <a:ext cx="754914"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9B7EF75B-91AB-4FAE-DC79-C97B956DB2D1}"/>
              </a:ext>
            </a:extLst>
          </p:cNvPr>
          <p:cNvSpPr/>
          <p:nvPr/>
        </p:nvSpPr>
        <p:spPr>
          <a:xfrm>
            <a:off x="9413176" y="1391978"/>
            <a:ext cx="1602578" cy="671904"/>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Base/ Parent/ Super Class</a:t>
            </a:r>
          </a:p>
        </p:txBody>
      </p:sp>
      <p:sp>
        <p:nvSpPr>
          <p:cNvPr id="13" name="Rectangle: Rounded Corners 12">
            <a:extLst>
              <a:ext uri="{FF2B5EF4-FFF2-40B4-BE49-F238E27FC236}">
                <a16:creationId xmlns:a16="http://schemas.microsoft.com/office/drawing/2014/main" id="{847C99E8-DFFA-EEC0-8A11-BCBBBA13EEB8}"/>
              </a:ext>
            </a:extLst>
          </p:cNvPr>
          <p:cNvSpPr/>
          <p:nvPr/>
        </p:nvSpPr>
        <p:spPr>
          <a:xfrm>
            <a:off x="9413176" y="4287304"/>
            <a:ext cx="1798521" cy="671904"/>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Derived/ Child/ Sub Class</a:t>
            </a:r>
          </a:p>
        </p:txBody>
      </p:sp>
      <p:cxnSp>
        <p:nvCxnSpPr>
          <p:cNvPr id="14" name="Straight Arrow Connector 13">
            <a:extLst>
              <a:ext uri="{FF2B5EF4-FFF2-40B4-BE49-F238E27FC236}">
                <a16:creationId xmlns:a16="http://schemas.microsoft.com/office/drawing/2014/main" id="{E44811C5-29B3-D119-3D9C-071649FEB709}"/>
              </a:ext>
            </a:extLst>
          </p:cNvPr>
          <p:cNvCxnSpPr>
            <a:cxnSpLocks/>
          </p:cNvCxnSpPr>
          <p:nvPr/>
        </p:nvCxnSpPr>
        <p:spPr>
          <a:xfrm>
            <a:off x="8658262" y="4554079"/>
            <a:ext cx="754914"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6960D5-6EFE-5C20-52A5-3AEA50D96E8A}"/>
              </a:ext>
            </a:extLst>
          </p:cNvPr>
          <p:cNvSpPr txBox="1"/>
          <p:nvPr/>
        </p:nvSpPr>
        <p:spPr>
          <a:xfrm>
            <a:off x="663687" y="1071257"/>
            <a:ext cx="4680096" cy="5355312"/>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b="0" dirty="0">
                <a:effectLst/>
              </a:rPr>
              <a:t>Polymorphism means same name method can take multiple Forms.</a:t>
            </a:r>
          </a:p>
          <a:p>
            <a:pPr marL="285750" indent="-285750">
              <a:buClr>
                <a:schemeClr val="accent2"/>
              </a:buClr>
              <a:buFont typeface="Wingdings" panose="05000000000000000000" pitchFamily="2" charset="2"/>
              <a:buChar char="v"/>
            </a:pPr>
            <a:endParaRPr lang="en-US" dirty="0"/>
          </a:p>
          <a:p>
            <a:pPr>
              <a:buClr>
                <a:schemeClr val="accent2"/>
              </a:buClr>
            </a:pPr>
            <a:r>
              <a:rPr lang="en-IN" i="1" dirty="0">
                <a:solidFill>
                  <a:schemeClr val="tx1">
                    <a:lumMod val="50000"/>
                    <a:lumOff val="50000"/>
                  </a:schemeClr>
                </a:solidFill>
              </a:rPr>
              <a:t>For example, in the image Son can inherit the </a:t>
            </a:r>
            <a:r>
              <a:rPr lang="en-IN" i="1" dirty="0" err="1">
                <a:solidFill>
                  <a:schemeClr val="tx1">
                    <a:lumMod val="50000"/>
                    <a:lumOff val="50000"/>
                  </a:schemeClr>
                </a:solidFill>
              </a:rPr>
              <a:t>GetSurName</a:t>
            </a:r>
            <a:r>
              <a:rPr lang="en-IN" i="1" dirty="0">
                <a:solidFill>
                  <a:schemeClr val="tx1">
                    <a:lumMod val="50000"/>
                    <a:lumOff val="50000"/>
                  </a:schemeClr>
                </a:solidFill>
              </a:rPr>
              <a:t>() method implementation of father. But the </a:t>
            </a:r>
            <a:r>
              <a:rPr lang="en-IN" i="1" dirty="0" err="1">
                <a:solidFill>
                  <a:schemeClr val="tx1">
                    <a:lumMod val="50000"/>
                    <a:lumOff val="50000"/>
                  </a:schemeClr>
                </a:solidFill>
              </a:rPr>
              <a:t>GetName</a:t>
            </a:r>
            <a:r>
              <a:rPr lang="en-IN" i="1" dirty="0">
                <a:solidFill>
                  <a:schemeClr val="tx1">
                    <a:lumMod val="50000"/>
                    <a:lumOff val="50000"/>
                  </a:schemeClr>
                </a:solidFill>
              </a:rPr>
              <a:t>() method implementation should be different for son. So son can have a different implementation but the method name can be same as </a:t>
            </a:r>
            <a:r>
              <a:rPr lang="en-IN" i="1" dirty="0" err="1">
                <a:solidFill>
                  <a:schemeClr val="tx1">
                    <a:lumMod val="50000"/>
                    <a:lumOff val="50000"/>
                  </a:schemeClr>
                </a:solidFill>
              </a:rPr>
              <a:t>GetName</a:t>
            </a:r>
            <a:r>
              <a:rPr lang="en-IN" i="1" dirty="0">
                <a:solidFill>
                  <a:schemeClr val="tx1">
                    <a:lumMod val="50000"/>
                    <a:lumOff val="50000"/>
                  </a:schemeClr>
                </a:solidFill>
              </a:rPr>
              <a:t>().</a:t>
            </a:r>
          </a:p>
          <a:p>
            <a:pPr>
              <a:buClr>
                <a:schemeClr val="accent2"/>
              </a:buClr>
            </a:pPr>
            <a:endParaRPr lang="en-IN" i="1" dirty="0">
              <a:solidFill>
                <a:schemeClr val="tx1">
                  <a:lumMod val="50000"/>
                  <a:lumOff val="50000"/>
                </a:schemeClr>
              </a:solidFill>
            </a:endParaRPr>
          </a:p>
          <a:p>
            <a:pPr>
              <a:buClr>
                <a:schemeClr val="accent2"/>
              </a:buClr>
            </a:pPr>
            <a:endParaRPr lang="en-IN" i="1" dirty="0">
              <a:solidFill>
                <a:schemeClr val="tx1">
                  <a:lumMod val="50000"/>
                  <a:lumOff val="50000"/>
                </a:schemeClr>
              </a:solidFill>
            </a:endParaRPr>
          </a:p>
          <a:p>
            <a:pPr marL="285750" indent="-285750">
              <a:buClr>
                <a:schemeClr val="accent2"/>
              </a:buClr>
              <a:buFont typeface="Wingdings" panose="05000000000000000000" pitchFamily="2" charset="2"/>
              <a:buChar char="v"/>
            </a:pPr>
            <a:r>
              <a:rPr lang="en-US" b="0" dirty="0">
                <a:effectLst/>
              </a:rPr>
              <a:t>What is the advantage of Polymorphism?</a:t>
            </a:r>
          </a:p>
          <a:p>
            <a:pPr>
              <a:buClr>
                <a:schemeClr val="accent2"/>
              </a:buClr>
            </a:pPr>
            <a:endParaRPr lang="en-US" b="0" dirty="0">
              <a:effectLst/>
            </a:endParaRPr>
          </a:p>
          <a:p>
            <a:pPr>
              <a:buClr>
                <a:schemeClr val="accent2"/>
              </a:buClr>
            </a:pPr>
            <a:r>
              <a:rPr lang="en-US" b="0" i="1" dirty="0">
                <a:solidFill>
                  <a:schemeClr val="tx1">
                    <a:lumMod val="50000"/>
                    <a:lumOff val="50000"/>
                  </a:schemeClr>
                </a:solidFill>
                <a:effectLst/>
              </a:rPr>
              <a:t>Like in dictionary, a word “Running” can have multiple meanings: Running a race or Running </a:t>
            </a:r>
            <a:r>
              <a:rPr lang="en-US" i="1" dirty="0">
                <a:solidFill>
                  <a:schemeClr val="tx1">
                    <a:lumMod val="50000"/>
                    <a:lumOff val="50000"/>
                  </a:schemeClr>
                </a:solidFill>
              </a:rPr>
              <a:t>a computer. </a:t>
            </a:r>
          </a:p>
          <a:p>
            <a:pPr>
              <a:buClr>
                <a:schemeClr val="accent2"/>
              </a:buClr>
            </a:pPr>
            <a:endParaRPr lang="en-US" dirty="0"/>
          </a:p>
          <a:p>
            <a:pPr>
              <a:buClr>
                <a:schemeClr val="accent2"/>
              </a:buClr>
            </a:pPr>
            <a:r>
              <a:rPr lang="en-US" dirty="0"/>
              <a:t>Similarly in programming, Polymorphism can be used to do multiple things with the same name.</a:t>
            </a:r>
            <a:endParaRPr lang="en-US" b="0" dirty="0">
              <a:effectLst/>
            </a:endParaRPr>
          </a:p>
        </p:txBody>
      </p:sp>
      <p:sp>
        <p:nvSpPr>
          <p:cNvPr id="4" name="Title 3">
            <a:extLst>
              <a:ext uri="{FF2B5EF4-FFF2-40B4-BE49-F238E27FC236}">
                <a16:creationId xmlns:a16="http://schemas.microsoft.com/office/drawing/2014/main" id="{6FB029AB-47B9-C3F9-FFCA-2F87759C9BF6}"/>
              </a:ext>
            </a:extLst>
          </p:cNvPr>
          <p:cNvSpPr>
            <a:spLocks noGrp="1"/>
          </p:cNvSpPr>
          <p:nvPr>
            <p:ph type="title" idx="4294967295"/>
          </p:nvPr>
        </p:nvSpPr>
        <p:spPr>
          <a:xfrm>
            <a:off x="838200" y="365126"/>
            <a:ext cx="10515600" cy="910586"/>
          </a:xfrm>
        </p:spPr>
        <p:txBody>
          <a:bodyPr/>
          <a:lstStyle/>
          <a:p>
            <a:r>
              <a:rPr lang="en-US" sz="1100" b="0" i="0" u="none" strike="noStrike" dirty="0">
                <a:solidFill>
                  <a:schemeClr val="bg1"/>
                </a:solidFill>
                <a:effectLst/>
                <a:latin typeface="Calibri" panose="020F0502020204030204" pitchFamily="34" charset="0"/>
              </a:rPr>
              <a:t>Q71.  What is Polymorphism in Typescript?</a:t>
            </a:r>
            <a:r>
              <a:rPr lang="en-US" dirty="0">
                <a:solidFill>
                  <a:schemeClr val="bg1"/>
                </a:solidFill>
              </a:rPr>
              <a:t> </a:t>
            </a:r>
            <a:endParaRPr lang="en-IN" dirty="0">
              <a:solidFill>
                <a:schemeClr val="bg1"/>
              </a:solidFill>
            </a:endParaRPr>
          </a:p>
        </p:txBody>
      </p:sp>
      <p:sp>
        <p:nvSpPr>
          <p:cNvPr id="9" name="TextBox 8">
            <a:extLst>
              <a:ext uri="{FF2B5EF4-FFF2-40B4-BE49-F238E27FC236}">
                <a16:creationId xmlns:a16="http://schemas.microsoft.com/office/drawing/2014/main" id="{DEB48BAB-FCB5-A699-606F-9A54CC01C8BC}"/>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968210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E208-6381-9873-5797-3D07C9167930}"/>
              </a:ext>
            </a:extLst>
          </p:cNvPr>
          <p:cNvSpPr>
            <a:spLocks noGrp="1"/>
          </p:cNvSpPr>
          <p:nvPr>
            <p:ph type="title"/>
          </p:nvPr>
        </p:nvSpPr>
        <p:spPr/>
        <p:txBody>
          <a:bodyPr/>
          <a:lstStyle/>
          <a:p>
            <a:pPr rtl="0" eaLnBrk="1" fontAlgn="auto" latinLnBrk="0" hangingPunct="1"/>
            <a:r>
              <a:rPr lang="en-IN" sz="4000" b="0" i="0" kern="1200" spc="0" baseline="0" dirty="0">
                <a:ln>
                  <a:noFill/>
                </a:ln>
                <a:solidFill>
                  <a:srgbClr val="000000"/>
                </a:solidFill>
                <a:effectLst/>
                <a:latin typeface="Calibri" panose="020F0502020204030204" pitchFamily="34" charset="0"/>
                <a:ea typeface="+mn-ea"/>
                <a:cs typeface="+mn-cs"/>
              </a:rPr>
              <a:t>Chapter 1: Angular Framework</a:t>
            </a:r>
            <a:endParaRPr lang="en-IN" dirty="0"/>
          </a:p>
        </p:txBody>
      </p:sp>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solidFill>
                  <a:prstClr val="white"/>
                </a:solidFill>
                <a:latin typeface="Calibri" panose="020F0502020204030204"/>
              </a:rPr>
              <a:t>ANGULAR INTERVIEW QUESTIONS</a:t>
            </a: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173144" y="266823"/>
            <a:ext cx="5413018"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Angular Framework</a:t>
            </a:r>
          </a:p>
        </p:txBody>
      </p:sp>
      <p:sp>
        <p:nvSpPr>
          <p:cNvPr id="6" name="TextBox 5">
            <a:extLst>
              <a:ext uri="{FF2B5EF4-FFF2-40B4-BE49-F238E27FC236}">
                <a16:creationId xmlns:a16="http://schemas.microsoft.com/office/drawing/2014/main" id="{1FBC8C11-1312-8A98-0E5A-8272FE6BA89B}"/>
              </a:ext>
            </a:extLst>
          </p:cNvPr>
          <p:cNvSpPr txBox="1"/>
          <p:nvPr/>
        </p:nvSpPr>
        <p:spPr>
          <a:xfrm>
            <a:off x="6173144" y="1869640"/>
            <a:ext cx="5160334" cy="50783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Q1.  What is </a:t>
            </a:r>
            <a:r>
              <a:rPr kumimoji="0" lang="en-US"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Angular</a:t>
            </a: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Q2.  What are Angular </a:t>
            </a:r>
            <a:r>
              <a:rPr kumimoji="0" lang="en-US"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advantages</a:t>
            </a: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Q3.  What is the difference between </a:t>
            </a:r>
            <a:r>
              <a:rPr kumimoji="0" lang="en-US"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AngularJS</a:t>
            </a: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and </a:t>
            </a:r>
            <a:r>
              <a:rPr kumimoji="0" lang="en-US"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Angular</a:t>
            </a: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Q4.  What is </a:t>
            </a:r>
            <a:r>
              <a:rPr kumimoji="0" lang="en-US"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NPM</a:t>
            </a: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Q5.  What is </a:t>
            </a:r>
            <a:r>
              <a:rPr kumimoji="0" lang="en-US"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CLI tool</a:t>
            </a: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Q6.  What is </a:t>
            </a:r>
            <a:r>
              <a:rPr kumimoji="0" lang="en-US"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Typescript</a:t>
            </a: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What are the advantages of Typescript over Javascript?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Q7.  Where to store </a:t>
            </a:r>
            <a:r>
              <a:rPr kumimoji="0" lang="en-US"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static files  </a:t>
            </a: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in Angular project?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Q8.  What is the role of </a:t>
            </a:r>
            <a:r>
              <a:rPr kumimoji="0" lang="en-US" b="0" i="0" u="none" strike="noStrike" kern="1200" cap="none" spc="0" normalizeH="0" baseline="0" noProof="0" dirty="0" err="1">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Angular.json</a:t>
            </a:r>
            <a:r>
              <a:rPr kumimoji="0" lang="en-US"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 </a:t>
            </a: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file 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Q9.  What is the difference between </a:t>
            </a:r>
            <a:r>
              <a:rPr kumimoji="0" lang="en-US"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JIT</a:t>
            </a: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 and </a:t>
            </a:r>
            <a:r>
              <a:rPr kumimoji="0" lang="en-US"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AOT</a:t>
            </a:r>
            <a:r>
              <a:rPr kumimoji="0" lang="en-US" b="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 in Angular?</a:t>
            </a:r>
            <a:endParaRPr kumimoji="0" lang="en-US"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IN"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9BF06B6-CD09-64FF-78B1-552ED5E8C329}"/>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22840227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Polymorphism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F486E3-09B3-9C98-C9A3-FDA26375994E}"/>
              </a:ext>
            </a:extLst>
          </p:cNvPr>
          <p:cNvPicPr>
            <a:picLocks noChangeAspect="1"/>
          </p:cNvPicPr>
          <p:nvPr/>
        </p:nvPicPr>
        <p:blipFill rotWithShape="1">
          <a:blip r:embed="rId4"/>
          <a:srcRect l="32572" t="14216" r="40107" b="14476"/>
          <a:stretch/>
        </p:blipFill>
        <p:spPr>
          <a:xfrm>
            <a:off x="6361611" y="1005044"/>
            <a:ext cx="3592285" cy="5273882"/>
          </a:xfrm>
          <a:prstGeom prst="rect">
            <a:avLst/>
          </a:prstGeom>
        </p:spPr>
      </p:pic>
      <p:cxnSp>
        <p:nvCxnSpPr>
          <p:cNvPr id="9" name="Straight Arrow Connector 8">
            <a:extLst>
              <a:ext uri="{FF2B5EF4-FFF2-40B4-BE49-F238E27FC236}">
                <a16:creationId xmlns:a16="http://schemas.microsoft.com/office/drawing/2014/main" id="{A63B4784-A0AB-57D6-CB33-A254F89BC1CF}"/>
              </a:ext>
            </a:extLst>
          </p:cNvPr>
          <p:cNvCxnSpPr>
            <a:cxnSpLocks/>
            <a:endCxn id="15" idx="3"/>
          </p:cNvCxnSpPr>
          <p:nvPr/>
        </p:nvCxnSpPr>
        <p:spPr>
          <a:xfrm flipH="1">
            <a:off x="5316583" y="4813662"/>
            <a:ext cx="12148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FEF8B4-6CC4-D282-83AE-CA9C10FBDD33}"/>
              </a:ext>
            </a:extLst>
          </p:cNvPr>
          <p:cNvSpPr/>
          <p:nvPr/>
        </p:nvSpPr>
        <p:spPr>
          <a:xfrm>
            <a:off x="1058093" y="3931919"/>
            <a:ext cx="4258490" cy="1763486"/>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R="0" lvl="0" defTabSz="914400" rtl="0" eaLnBrk="1" fontAlgn="auto" latinLnBrk="0" hangingPunct="1">
              <a:lnSpc>
                <a:spcPct val="100000"/>
              </a:lnSpc>
              <a:spcBef>
                <a:spcPts val="0"/>
              </a:spcBef>
              <a:spcAft>
                <a:spcPts val="0"/>
              </a:spcAft>
              <a:buClr>
                <a:schemeClr val="accent2"/>
              </a:buClr>
              <a:buSzTx/>
              <a:tabLst/>
              <a:defRPr/>
            </a:pPr>
            <a:r>
              <a:rPr kumimoji="0" lang="en-IN" sz="1800" b="0" i="0" u="none" strike="noStrike" kern="1200" cap="none" spc="0" normalizeH="0" baseline="0" noProof="0" dirty="0" err="1">
                <a:ln>
                  <a:noFill/>
                </a:ln>
                <a:solidFill>
                  <a:schemeClr val="tx1"/>
                </a:solidFill>
                <a:effectLst/>
                <a:uLnTx/>
                <a:uFillTx/>
                <a:latin typeface="Calibri" panose="020F0502020204030204"/>
                <a:ea typeface="+mn-ea"/>
                <a:cs typeface="+mn-cs"/>
              </a:rPr>
              <a:t>GetName</a:t>
            </a: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 method of Father class object output is different,</a:t>
            </a:r>
            <a:r>
              <a:rPr kumimoji="0" lang="en-IN" sz="1800" b="0" i="0" u="none" strike="noStrike" kern="1200" cap="none" spc="0" normalizeH="0" noProof="0" dirty="0">
                <a:ln>
                  <a:noFill/>
                </a:ln>
                <a:solidFill>
                  <a:schemeClr val="tx1"/>
                </a:solidFill>
                <a:effectLst/>
                <a:uLnTx/>
                <a:uFillTx/>
                <a:latin typeface="Calibri" panose="020F0502020204030204"/>
                <a:ea typeface="+mn-ea"/>
                <a:cs typeface="+mn-cs"/>
              </a:rPr>
              <a:t> and </a:t>
            </a:r>
            <a:r>
              <a:rPr kumimoji="0" lang="en-IN" sz="1800" b="0" i="0" u="none" strike="noStrike" kern="1200" cap="none" spc="0" normalizeH="0" noProof="0" dirty="0" err="1">
                <a:ln>
                  <a:noFill/>
                </a:ln>
                <a:solidFill>
                  <a:schemeClr val="tx1"/>
                </a:solidFill>
                <a:effectLst/>
                <a:uLnTx/>
                <a:uFillTx/>
                <a:latin typeface="Calibri" panose="020F0502020204030204"/>
                <a:ea typeface="+mn-ea"/>
                <a:cs typeface="+mn-cs"/>
              </a:rPr>
              <a:t>Getname</a:t>
            </a:r>
            <a:r>
              <a:rPr lang="en-IN" dirty="0">
                <a:solidFill>
                  <a:schemeClr val="tx1"/>
                </a:solidFill>
                <a:latin typeface="Calibri" panose="020F0502020204030204"/>
              </a:rPr>
              <a:t>() method of Son class object output is different. Same name method taking multiple forms.</a:t>
            </a:r>
            <a:endParaRPr kumimoji="0" lang="en-IN" sz="1800" b="0" i="0" u="none" strike="noStrike" kern="1200" cap="none" spc="0" normalizeH="0" noProof="0" dirty="0">
              <a:ln>
                <a:noFill/>
              </a:ln>
              <a:solidFill>
                <a:schemeClr val="tx1"/>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C30DC4FD-5670-F0FD-771A-451C78B1D5F8}"/>
              </a:ext>
            </a:extLst>
          </p:cNvPr>
          <p:cNvCxnSpPr>
            <a:cxnSpLocks/>
          </p:cNvCxnSpPr>
          <p:nvPr/>
        </p:nvCxnSpPr>
        <p:spPr>
          <a:xfrm flipH="1" flipV="1">
            <a:off x="5316583" y="5146766"/>
            <a:ext cx="1214846" cy="5486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02C826F-8F75-261D-F84B-889197680BE5}"/>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8025977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Interface and why to use them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9B2586-BDD3-2796-792A-78832A323CE5}"/>
              </a:ext>
            </a:extLst>
          </p:cNvPr>
          <p:cNvSpPr txBox="1"/>
          <p:nvPr/>
        </p:nvSpPr>
        <p:spPr>
          <a:xfrm>
            <a:off x="262646" y="974896"/>
            <a:ext cx="6178781" cy="535531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interface is a contract where methods are only declared.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baseline="0"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lang="en-US" dirty="0">
                <a:solidFill>
                  <a:prstClr val="black"/>
                </a:solidFill>
                <a:latin typeface="Calibri" panose="020F0502020204030204"/>
              </a:rPr>
              <a:t>What is the advantage of creating Interface?</a:t>
            </a:r>
          </a:p>
          <a:p>
            <a:pPr marR="0" lvl="0" algn="l" defTabSz="914400" rtl="0" eaLnBrk="1" fontAlgn="auto" latinLnBrk="0" hangingPunct="1">
              <a:lnSpc>
                <a:spcPct val="100000"/>
              </a:lnSpc>
              <a:spcBef>
                <a:spcPts val="0"/>
              </a:spcBef>
              <a:spcAft>
                <a:spcPts val="0"/>
              </a:spcAft>
              <a:buClr>
                <a:srgbClr val="ED7D31"/>
              </a:buClr>
              <a:buSzTx/>
              <a:tabLst/>
              <a:defRPr/>
            </a:pPr>
            <a:endParaRPr lang="en-US" baseline="0"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lang="en-US" i="1" dirty="0">
                <a:solidFill>
                  <a:schemeClr val="tx1">
                    <a:lumMod val="50000"/>
                    <a:lumOff val="50000"/>
                  </a:schemeClr>
                </a:solidFill>
                <a:latin typeface="Calibri" panose="020F0502020204030204"/>
              </a:rPr>
              <a:t>For example, we have multiple classes </a:t>
            </a:r>
            <a:r>
              <a:rPr lang="en-US" i="1" dirty="0" err="1">
                <a:solidFill>
                  <a:schemeClr val="tx1">
                    <a:lumMod val="50000"/>
                    <a:lumOff val="50000"/>
                  </a:schemeClr>
                </a:solidFill>
                <a:latin typeface="Calibri" panose="020F0502020204030204"/>
              </a:rPr>
              <a:t>PermanentEmployee</a:t>
            </a:r>
            <a:r>
              <a:rPr lang="en-US" i="1" dirty="0">
                <a:solidFill>
                  <a:schemeClr val="tx1">
                    <a:lumMod val="50000"/>
                    <a:lumOff val="50000"/>
                  </a:schemeClr>
                </a:solidFill>
                <a:latin typeface="Calibri" panose="020F0502020204030204"/>
              </a:rPr>
              <a:t>, </a:t>
            </a:r>
            <a:r>
              <a:rPr lang="en-US" i="1" dirty="0" err="1">
                <a:solidFill>
                  <a:schemeClr val="tx1">
                    <a:lumMod val="50000"/>
                    <a:lumOff val="50000"/>
                  </a:schemeClr>
                </a:solidFill>
                <a:latin typeface="Calibri" panose="020F0502020204030204"/>
              </a:rPr>
              <a:t>ContractEmployee</a:t>
            </a:r>
            <a:r>
              <a:rPr lang="en-US" i="1" dirty="0">
                <a:solidFill>
                  <a:schemeClr val="tx1">
                    <a:lumMod val="50000"/>
                    <a:lumOff val="50000"/>
                  </a:schemeClr>
                </a:solidFill>
                <a:latin typeface="Calibri" panose="020F0502020204030204"/>
              </a:rPr>
              <a:t> etc.</a:t>
            </a:r>
            <a:endParaRPr lang="en-US" i="1" baseline="0" dirty="0">
              <a:solidFill>
                <a:schemeClr val="tx1">
                  <a:lumMod val="50000"/>
                  <a:lumOff val="50000"/>
                </a:schemeClr>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lang="en-US" i="1" dirty="0">
                <a:solidFill>
                  <a:schemeClr val="tx1">
                    <a:lumMod val="50000"/>
                    <a:lumOff val="50000"/>
                  </a:schemeClr>
                </a:solidFill>
                <a:latin typeface="Calibri" panose="020F0502020204030204"/>
              </a:rPr>
              <a:t>They all must have the Role() method, but the body of Role() method can be different.</a:t>
            </a:r>
            <a:endParaRPr lang="en-US" i="1" baseline="0" dirty="0">
              <a:solidFill>
                <a:schemeClr val="tx1">
                  <a:lumMod val="50000"/>
                  <a:lumOff val="50000"/>
                </a:schemeClr>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lang="en-US" i="1" dirty="0">
                <a:solidFill>
                  <a:schemeClr val="tx1">
                    <a:lumMod val="50000"/>
                    <a:lumOff val="50000"/>
                  </a:schemeClr>
                </a:solidFill>
                <a:latin typeface="Calibri" panose="020F0502020204030204"/>
              </a:rPr>
              <a:t>Now to maintain consistency we will create the Interface </a:t>
            </a:r>
            <a:r>
              <a:rPr lang="en-US" i="1" dirty="0" err="1">
                <a:solidFill>
                  <a:schemeClr val="tx1">
                    <a:lumMod val="50000"/>
                    <a:lumOff val="50000"/>
                  </a:schemeClr>
                </a:solidFill>
                <a:latin typeface="Calibri" panose="020F0502020204030204"/>
              </a:rPr>
              <a:t>IEmployee</a:t>
            </a:r>
            <a:r>
              <a:rPr lang="en-US" i="1" dirty="0">
                <a:solidFill>
                  <a:schemeClr val="tx1">
                    <a:lumMod val="50000"/>
                    <a:lumOff val="50000"/>
                  </a:schemeClr>
                </a:solidFill>
                <a:latin typeface="Calibri" panose="020F0502020204030204"/>
              </a:rPr>
              <a:t>, with just declaration of Role() method and implement this interface in all the classes. </a:t>
            </a:r>
          </a:p>
          <a:p>
            <a:pPr marR="0" lvl="0" algn="l" defTabSz="914400" rtl="0" eaLnBrk="1" fontAlgn="auto" latinLnBrk="0" hangingPunct="1">
              <a:lnSpc>
                <a:spcPct val="100000"/>
              </a:lnSpc>
              <a:spcBef>
                <a:spcPts val="0"/>
              </a:spcBef>
              <a:spcAft>
                <a:spcPts val="0"/>
              </a:spcAft>
              <a:buClr>
                <a:srgbClr val="ED7D31"/>
              </a:buClr>
              <a:buSzTx/>
              <a:tabLst/>
              <a:defRPr/>
            </a:pPr>
            <a:r>
              <a:rPr lang="en-US" i="1" dirty="0">
                <a:solidFill>
                  <a:schemeClr val="tx1">
                    <a:lumMod val="50000"/>
                    <a:lumOff val="50000"/>
                  </a:schemeClr>
                </a:solidFill>
                <a:latin typeface="Calibri" panose="020F0502020204030204"/>
              </a:rPr>
              <a:t>This will make sure all the Employees classes are in sync with the Role method. It will also help in unit testing.</a:t>
            </a:r>
            <a:endParaRPr lang="en-US" i="1" baseline="0" dirty="0">
              <a:solidFill>
                <a:schemeClr val="tx1">
                  <a:lumMod val="50000"/>
                  <a:lumOff val="50000"/>
                </a:schemeClr>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endParaRPr lang="en-US" baseline="0" dirty="0">
              <a:solidFill>
                <a:prstClr val="black"/>
              </a:solidFill>
              <a:latin typeface="Calibri" panose="020F0502020204030204"/>
            </a:endParaRPr>
          </a:p>
          <a:p>
            <a:pPr marL="285750" lvl="0" indent="-285750">
              <a:buClr>
                <a:srgbClr val="ED7D31"/>
              </a:buClr>
              <a:buFont typeface="Wingdings" panose="05000000000000000000" pitchFamily="2" charset="2"/>
              <a:buChar char="v"/>
              <a:defRPr/>
            </a:pPr>
            <a:r>
              <a:rPr lang="en-US" dirty="0">
                <a:solidFill>
                  <a:prstClr val="black"/>
                </a:solidFill>
              </a:rPr>
              <a:t>One advantage is, multiple inheritance can be achieved via interfaces only.</a:t>
            </a:r>
          </a:p>
          <a:p>
            <a:pPr marL="285750" lvl="0" indent="-285750">
              <a:buClr>
                <a:srgbClr val="ED7D31"/>
              </a:buClr>
              <a:buFont typeface="Wingdings" panose="05000000000000000000" pitchFamily="2" charset="2"/>
              <a:buChar char="v"/>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lvl="0" indent="-285750">
              <a:buClr>
                <a:srgbClr val="ED7D31"/>
              </a:buClr>
              <a:buFont typeface="Wingdings" panose="05000000000000000000" pitchFamily="2" charset="2"/>
              <a:buChar char="v"/>
              <a:defRPr/>
            </a:pPr>
            <a:r>
              <a:rPr lang="en-US" dirty="0">
                <a:solidFill>
                  <a:prstClr val="black"/>
                </a:solidFill>
                <a:latin typeface="Calibri" panose="020F0502020204030204"/>
              </a:rPr>
              <a:t>Also, if we create interfaces for the classes in application then unit testing is very easy, otherwise it is difficult.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FA825E7-878D-8048-E33D-F74DE281A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824" y="262038"/>
            <a:ext cx="708721" cy="281964"/>
          </a:xfrm>
          <a:prstGeom prst="rect">
            <a:avLst/>
          </a:prstGeom>
        </p:spPr>
      </p:pic>
      <p:pic>
        <p:nvPicPr>
          <p:cNvPr id="6" name="Picture 5">
            <a:extLst>
              <a:ext uri="{FF2B5EF4-FFF2-40B4-BE49-F238E27FC236}">
                <a16:creationId xmlns:a16="http://schemas.microsoft.com/office/drawing/2014/main" id="{F026CF14-C2E4-94D6-71EF-06816010C006}"/>
              </a:ext>
            </a:extLst>
          </p:cNvPr>
          <p:cNvPicPr>
            <a:picLocks noChangeAspect="1"/>
          </p:cNvPicPr>
          <p:nvPr/>
        </p:nvPicPr>
        <p:blipFill rotWithShape="1">
          <a:blip r:embed="rId5"/>
          <a:srcRect l="32785" t="20190" r="31536" b="18096"/>
          <a:stretch/>
        </p:blipFill>
        <p:spPr>
          <a:xfrm>
            <a:off x="6622918" y="1085017"/>
            <a:ext cx="4912989" cy="4780206"/>
          </a:xfrm>
          <a:prstGeom prst="rect">
            <a:avLst/>
          </a:prstGeom>
        </p:spPr>
      </p:pic>
      <p:sp>
        <p:nvSpPr>
          <p:cNvPr id="5" name="Title 4">
            <a:extLst>
              <a:ext uri="{FF2B5EF4-FFF2-40B4-BE49-F238E27FC236}">
                <a16:creationId xmlns:a16="http://schemas.microsoft.com/office/drawing/2014/main" id="{5CAF9DE4-19CA-34DE-CBA7-4BDFDA2EEC17}"/>
              </a:ext>
            </a:extLst>
          </p:cNvPr>
          <p:cNvSpPr>
            <a:spLocks noGrp="1"/>
          </p:cNvSpPr>
          <p:nvPr>
            <p:ph type="title" idx="4294967295"/>
          </p:nvPr>
        </p:nvSpPr>
        <p:spPr>
          <a:xfrm>
            <a:off x="838200" y="365126"/>
            <a:ext cx="10515600" cy="719892"/>
          </a:xfrm>
        </p:spPr>
        <p:txBody>
          <a:bodyPr/>
          <a:lstStyle/>
          <a:p>
            <a:r>
              <a:rPr lang="en-US" sz="1100" b="0" i="0" u="none" strike="noStrike" dirty="0">
                <a:solidFill>
                  <a:schemeClr val="bg1"/>
                </a:solidFill>
                <a:effectLst/>
                <a:latin typeface="Calibri" panose="020F0502020204030204" pitchFamily="34" charset="0"/>
              </a:rPr>
              <a:t>Q72.  What is Interface in Typescript?</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F62B44C2-1353-34A2-532F-39B81A5CFD48}"/>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9417827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What's the difference between extends and implements?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3C759A-2C4A-C0B1-7919-EDD6C45DA763}"/>
              </a:ext>
            </a:extLst>
          </p:cNvPr>
          <p:cNvPicPr>
            <a:picLocks noChangeAspect="1"/>
          </p:cNvPicPr>
          <p:nvPr/>
        </p:nvPicPr>
        <p:blipFill rotWithShape="1">
          <a:blip r:embed="rId4"/>
          <a:srcRect l="28600" t="15821" r="38200" b="42222"/>
          <a:stretch/>
        </p:blipFill>
        <p:spPr>
          <a:xfrm>
            <a:off x="752177" y="2060465"/>
            <a:ext cx="4774170" cy="3393770"/>
          </a:xfrm>
          <a:prstGeom prst="rect">
            <a:avLst/>
          </a:prstGeom>
        </p:spPr>
      </p:pic>
      <p:pic>
        <p:nvPicPr>
          <p:cNvPr id="10" name="Picture 9">
            <a:extLst>
              <a:ext uri="{FF2B5EF4-FFF2-40B4-BE49-F238E27FC236}">
                <a16:creationId xmlns:a16="http://schemas.microsoft.com/office/drawing/2014/main" id="{2ED92DE3-6CEC-7538-C08C-5543DD3AC176}"/>
              </a:ext>
            </a:extLst>
          </p:cNvPr>
          <p:cNvPicPr>
            <a:picLocks noChangeAspect="1"/>
          </p:cNvPicPr>
          <p:nvPr/>
        </p:nvPicPr>
        <p:blipFill rotWithShape="1">
          <a:blip r:embed="rId5"/>
          <a:srcRect l="28000" t="38400" r="34500" b="17511"/>
          <a:stretch/>
        </p:blipFill>
        <p:spPr>
          <a:xfrm>
            <a:off x="6050603" y="2060465"/>
            <a:ext cx="5117269" cy="3384221"/>
          </a:xfrm>
          <a:prstGeom prst="rect">
            <a:avLst/>
          </a:prstGeom>
        </p:spPr>
      </p:pic>
      <p:sp>
        <p:nvSpPr>
          <p:cNvPr id="11" name="Rectangle 10">
            <a:extLst>
              <a:ext uri="{FF2B5EF4-FFF2-40B4-BE49-F238E27FC236}">
                <a16:creationId xmlns:a16="http://schemas.microsoft.com/office/drawing/2014/main" id="{088163DB-C900-7DBA-10EB-11ED9DCDC0EE}"/>
              </a:ext>
            </a:extLst>
          </p:cNvPr>
          <p:cNvSpPr/>
          <p:nvPr/>
        </p:nvSpPr>
        <p:spPr>
          <a:xfrm>
            <a:off x="3397841" y="4501062"/>
            <a:ext cx="865632" cy="292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3359DB9-114D-AB2D-BE62-9F2D8D75AE33}"/>
              </a:ext>
            </a:extLst>
          </p:cNvPr>
          <p:cNvSpPr/>
          <p:nvPr/>
        </p:nvSpPr>
        <p:spPr>
          <a:xfrm>
            <a:off x="8609237" y="3582302"/>
            <a:ext cx="1168748" cy="3405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8C055C9-EF55-56E2-C9CC-511C252DFF9E}"/>
              </a:ext>
            </a:extLst>
          </p:cNvPr>
          <p:cNvSpPr txBox="1"/>
          <p:nvPr/>
        </p:nvSpPr>
        <p:spPr>
          <a:xfrm>
            <a:off x="797574" y="1080215"/>
            <a:ext cx="615696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Extends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used for base class inheritance.</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348193A-18C3-D839-C5FF-4213FEA814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0352" y="223196"/>
            <a:ext cx="708721" cy="281964"/>
          </a:xfrm>
          <a:prstGeom prst="rect">
            <a:avLst/>
          </a:prstGeom>
        </p:spPr>
      </p:pic>
      <p:sp>
        <p:nvSpPr>
          <p:cNvPr id="6" name="TextBox 5">
            <a:extLst>
              <a:ext uri="{FF2B5EF4-FFF2-40B4-BE49-F238E27FC236}">
                <a16:creationId xmlns:a16="http://schemas.microsoft.com/office/drawing/2014/main" id="{655E8584-3572-ADCA-3087-2BC15B885CC3}"/>
              </a:ext>
            </a:extLst>
          </p:cNvPr>
          <p:cNvSpPr txBox="1"/>
          <p:nvPr/>
        </p:nvSpPr>
        <p:spPr>
          <a:xfrm>
            <a:off x="6050603" y="1096903"/>
            <a:ext cx="615913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Implements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used for interface inheritance.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68253F7-743B-5D4D-9654-24C85B715AE6}"/>
              </a:ext>
            </a:extLst>
          </p:cNvPr>
          <p:cNvSpPr>
            <a:spLocks noGrp="1"/>
          </p:cNvSpPr>
          <p:nvPr>
            <p:ph type="title" idx="4294967295"/>
          </p:nvPr>
        </p:nvSpPr>
        <p:spPr>
          <a:xfrm>
            <a:off x="838200" y="365125"/>
            <a:ext cx="10515600" cy="956957"/>
          </a:xfrm>
        </p:spPr>
        <p:txBody>
          <a:bodyPr/>
          <a:lstStyle/>
          <a:p>
            <a:r>
              <a:rPr lang="en-US" sz="1100" b="0" i="0" u="none" strike="noStrike" dirty="0">
                <a:solidFill>
                  <a:schemeClr val="bg1"/>
                </a:solidFill>
                <a:effectLst/>
                <a:latin typeface="Calibri" panose="020F0502020204030204" pitchFamily="34" charset="0"/>
              </a:rPr>
              <a:t>Q73.  What's the difference between extends and implements in TypeScript</a:t>
            </a:r>
            <a:r>
              <a:rPr lang="en-US" dirty="0">
                <a:solidFill>
                  <a:schemeClr val="bg1"/>
                </a:solidFill>
              </a:rPr>
              <a:t> </a:t>
            </a:r>
            <a:endParaRPr lang="en-IN" dirty="0">
              <a:solidFill>
                <a:schemeClr val="bg1"/>
              </a:solidFill>
            </a:endParaRPr>
          </a:p>
        </p:txBody>
      </p:sp>
      <p:sp>
        <p:nvSpPr>
          <p:cNvPr id="9" name="TextBox 8">
            <a:extLst>
              <a:ext uri="{FF2B5EF4-FFF2-40B4-BE49-F238E27FC236}">
                <a16:creationId xmlns:a16="http://schemas.microsoft.com/office/drawing/2014/main" id="{8E866BFA-ACD2-62B7-C918-6829D1A5AE09}"/>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8029671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Is Multiple Inheritance possible in Typescript?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8C055C9-EF55-56E2-C9CC-511C252DFF9E}"/>
              </a:ext>
            </a:extLst>
          </p:cNvPr>
          <p:cNvSpPr txBox="1"/>
          <p:nvPr/>
        </p:nvSpPr>
        <p:spPr>
          <a:xfrm>
            <a:off x="856093" y="799819"/>
            <a:ext cx="900956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Multiple inheritance means</a:t>
            </a:r>
            <a:r>
              <a:rPr kumimoji="0" lang="en-IN" sz="1800" b="0" i="0" u="none" strike="noStrike" kern="1200" cap="none" spc="0" normalizeH="0" noProof="0" dirty="0">
                <a:ln>
                  <a:noFill/>
                </a:ln>
                <a:solidFill>
                  <a:prstClr val="black"/>
                </a:solidFill>
                <a:effectLst/>
                <a:uLnTx/>
                <a:uFillTx/>
                <a:latin typeface="Calibri" panose="020F0502020204030204"/>
                <a:ea typeface="+mn-ea"/>
                <a:cs typeface="+mn-cs"/>
              </a:rPr>
              <a:t> when one derived class is inherited from multiple base classes.</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IN" sz="1800" b="0" i="0" u="none" strike="noStrike" kern="1200" cap="none" spc="0" normalizeH="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Multiple inheritance in typescript only possible via Interfaces. </a:t>
            </a:r>
          </a:p>
          <a:p>
            <a:pPr marR="0" lvl="0" algn="l" defTabSz="914400" rtl="0" eaLnBrk="1" fontAlgn="auto" latinLnBrk="0" hangingPunct="1">
              <a:lnSpc>
                <a:spcPct val="100000"/>
              </a:lnSpc>
              <a:spcBef>
                <a:spcPts val="0"/>
              </a:spcBef>
              <a:spcAft>
                <a:spcPts val="0"/>
              </a:spcAft>
              <a:buClr>
                <a:srgbClr val="ED7D31"/>
              </a:buClr>
              <a:buSzPct val="80000"/>
              <a:tabLst/>
              <a:defRPr/>
            </a:pPr>
            <a:r>
              <a:rPr lang="en-IN" i="1" dirty="0">
                <a:solidFill>
                  <a:schemeClr val="tx1">
                    <a:lumMod val="50000"/>
                    <a:lumOff val="50000"/>
                  </a:schemeClr>
                </a:solidFill>
                <a:latin typeface="Calibri" panose="020F0502020204030204"/>
              </a:rPr>
              <a:t>See in first image there is the compile time error in Employee2 as multiple base classes are not allowed, but in second image with multiple interfaces </a:t>
            </a:r>
            <a:r>
              <a:rPr lang="en-IN" i="1" dirty="0" err="1">
                <a:solidFill>
                  <a:schemeClr val="tx1">
                    <a:lumMod val="50000"/>
                    <a:lumOff val="50000"/>
                  </a:schemeClr>
                </a:solidFill>
                <a:latin typeface="Calibri" panose="020F0502020204030204"/>
              </a:rPr>
              <a:t>iit</a:t>
            </a:r>
            <a:r>
              <a:rPr lang="en-IN" i="1" dirty="0">
                <a:solidFill>
                  <a:schemeClr val="tx1">
                    <a:lumMod val="50000"/>
                    <a:lumOff val="50000"/>
                  </a:schemeClr>
                </a:solidFill>
                <a:latin typeface="Calibri" panose="020F0502020204030204"/>
              </a:rPr>
              <a:t> is working.</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ndParaRPr>
          </a:p>
        </p:txBody>
      </p:sp>
      <p:pic>
        <p:nvPicPr>
          <p:cNvPr id="15" name="Picture 14">
            <a:extLst>
              <a:ext uri="{FF2B5EF4-FFF2-40B4-BE49-F238E27FC236}">
                <a16:creationId xmlns:a16="http://schemas.microsoft.com/office/drawing/2014/main" id="{3E95C56A-5747-F153-2400-9099C9FD3ADC}"/>
              </a:ext>
            </a:extLst>
          </p:cNvPr>
          <p:cNvPicPr>
            <a:picLocks noChangeAspect="1"/>
          </p:cNvPicPr>
          <p:nvPr/>
        </p:nvPicPr>
        <p:blipFill rotWithShape="1">
          <a:blip r:embed="rId4"/>
          <a:srcRect l="34453" t="16875" r="29219" b="17500"/>
          <a:stretch/>
        </p:blipFill>
        <p:spPr>
          <a:xfrm>
            <a:off x="1028699" y="2467651"/>
            <a:ext cx="4021064" cy="4085919"/>
          </a:xfrm>
          <a:prstGeom prst="rect">
            <a:avLst/>
          </a:prstGeom>
        </p:spPr>
      </p:pic>
      <p:pic>
        <p:nvPicPr>
          <p:cNvPr id="17" name="Picture 16">
            <a:extLst>
              <a:ext uri="{FF2B5EF4-FFF2-40B4-BE49-F238E27FC236}">
                <a16:creationId xmlns:a16="http://schemas.microsoft.com/office/drawing/2014/main" id="{94E8479E-8B8E-E9B1-AD4A-773AC18CC1BC}"/>
              </a:ext>
            </a:extLst>
          </p:cNvPr>
          <p:cNvPicPr>
            <a:picLocks noChangeAspect="1"/>
          </p:cNvPicPr>
          <p:nvPr/>
        </p:nvPicPr>
        <p:blipFill rotWithShape="1">
          <a:blip r:embed="rId5"/>
          <a:srcRect l="35625" t="18691" r="25820" b="21667"/>
          <a:stretch/>
        </p:blipFill>
        <p:spPr>
          <a:xfrm>
            <a:off x="6570443" y="2552251"/>
            <a:ext cx="3913334" cy="3405208"/>
          </a:xfrm>
          <a:prstGeom prst="rect">
            <a:avLst/>
          </a:prstGeom>
        </p:spPr>
      </p:pic>
      <p:sp>
        <p:nvSpPr>
          <p:cNvPr id="4" name="Title 3">
            <a:extLst>
              <a:ext uri="{FF2B5EF4-FFF2-40B4-BE49-F238E27FC236}">
                <a16:creationId xmlns:a16="http://schemas.microsoft.com/office/drawing/2014/main" id="{23505A7C-C981-8475-404B-CD22B73F7EF8}"/>
              </a:ext>
            </a:extLst>
          </p:cNvPr>
          <p:cNvSpPr>
            <a:spLocks noGrp="1"/>
          </p:cNvSpPr>
          <p:nvPr>
            <p:ph type="title" idx="4294967295"/>
          </p:nvPr>
        </p:nvSpPr>
        <p:spPr>
          <a:xfrm>
            <a:off x="838200" y="365126"/>
            <a:ext cx="10515600" cy="668036"/>
          </a:xfrm>
        </p:spPr>
        <p:txBody>
          <a:bodyPr>
            <a:normAutofit fontScale="90000"/>
          </a:bodyPr>
          <a:lstStyle/>
          <a:p>
            <a:r>
              <a:rPr lang="en-IN" sz="1100" b="0" i="0" u="none" strike="noStrike" dirty="0">
                <a:solidFill>
                  <a:schemeClr val="bg1"/>
                </a:solidFill>
                <a:effectLst/>
                <a:latin typeface="Calibri" panose="020F0502020204030204" pitchFamily="34" charset="0"/>
              </a:rPr>
              <a:t>Q74.  Is Multiple Inheritance possible in Typescript?</a:t>
            </a:r>
            <a:r>
              <a:rPr lang="en-IN" dirty="0">
                <a:solidFill>
                  <a:schemeClr val="bg1"/>
                </a:solidFill>
              </a:rPr>
              <a:t> </a:t>
            </a:r>
          </a:p>
        </p:txBody>
      </p:sp>
      <p:sp>
        <p:nvSpPr>
          <p:cNvPr id="6" name="TextBox 5">
            <a:extLst>
              <a:ext uri="{FF2B5EF4-FFF2-40B4-BE49-F238E27FC236}">
                <a16:creationId xmlns:a16="http://schemas.microsoft.com/office/drawing/2014/main" id="{B3C22233-38B6-80DF-3257-61D8868CBD88}"/>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5979251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096000" y="309080"/>
            <a:ext cx="489536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Angular Forms</a:t>
            </a:r>
          </a:p>
        </p:txBody>
      </p:sp>
      <p:sp>
        <p:nvSpPr>
          <p:cNvPr id="6" name="TextBox 5">
            <a:extLst>
              <a:ext uri="{FF2B5EF4-FFF2-40B4-BE49-F238E27FC236}">
                <a16:creationId xmlns:a16="http://schemas.microsoft.com/office/drawing/2014/main" id="{1FBC8C11-1312-8A98-0E5A-8272FE6BA89B}"/>
              </a:ext>
            </a:extLst>
          </p:cNvPr>
          <p:cNvSpPr txBox="1"/>
          <p:nvPr/>
        </p:nvSpPr>
        <p:spPr>
          <a:xfrm>
            <a:off x="6150518" y="1941599"/>
            <a:ext cx="5226843" cy="40626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Q75.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Angular Forms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What are the type of Angular Forms?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Q76.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Template Driven Forms &amp; Reactive Forms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Q77.  How to setup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Template Driven Forms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Q78.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apply</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Required field validation in template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driven forms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Q79.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Form Group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Form Control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Q80.  How to setup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Reactive Forms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Q81.  How to do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validations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in reactive forms?</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F235E87-2924-1292-A0A9-A506FEC1E2DA}"/>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23927338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Angular Forms? What are the types of Angular Forms?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uper Simple HTML And CSS Login Form Example - CSS CodeLab">
            <a:extLst>
              <a:ext uri="{FF2B5EF4-FFF2-40B4-BE49-F238E27FC236}">
                <a16:creationId xmlns:a16="http://schemas.microsoft.com/office/drawing/2014/main" id="{DF92F843-5AB7-8075-AC79-E832926736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57" t="16502" r="22922" b="15576"/>
          <a:stretch/>
        </p:blipFill>
        <p:spPr bwMode="auto">
          <a:xfrm>
            <a:off x="7079316" y="927577"/>
            <a:ext cx="4436028" cy="3448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74F9A1-F7D1-A218-1A11-9D4B7DC16D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847" y="262038"/>
            <a:ext cx="708721" cy="281964"/>
          </a:xfrm>
          <a:prstGeom prst="rect">
            <a:avLst/>
          </a:prstGeom>
        </p:spPr>
      </p:pic>
      <p:sp>
        <p:nvSpPr>
          <p:cNvPr id="10" name="TextBox 9">
            <a:extLst>
              <a:ext uri="{FF2B5EF4-FFF2-40B4-BE49-F238E27FC236}">
                <a16:creationId xmlns:a16="http://schemas.microsoft.com/office/drawing/2014/main" id="{571B4699-3BA6-4832-0F2A-8BC802A02016}"/>
              </a:ext>
            </a:extLst>
          </p:cNvPr>
          <p:cNvSpPr txBox="1"/>
          <p:nvPr/>
        </p:nvSpPr>
        <p:spPr>
          <a:xfrm>
            <a:off x="714989" y="974896"/>
            <a:ext cx="5359386"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Angular forms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used to handle user's input.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a:buClr>
                <a:schemeClr val="accent2"/>
              </a:buClr>
              <a:buSzPct val="80000"/>
            </a:pPr>
            <a:r>
              <a:rPr lang="en-US" i="1" dirty="0">
                <a:solidFill>
                  <a:schemeClr val="tx1">
                    <a:lumMod val="50000"/>
                    <a:lumOff val="50000"/>
                  </a:schemeClr>
                </a:solidFill>
              </a:rPr>
              <a:t>For example, login form, registration form, feedback form, update profile form </a:t>
            </a:r>
            <a:r>
              <a:rPr lang="en-US" i="1" dirty="0" err="1">
                <a:solidFill>
                  <a:schemeClr val="tx1">
                    <a:lumMod val="50000"/>
                    <a:lumOff val="50000"/>
                  </a:schemeClr>
                </a:solidFill>
              </a:rPr>
              <a:t>etc</a:t>
            </a:r>
            <a:r>
              <a:rPr lang="en-US" i="1" dirty="0">
                <a:solidFill>
                  <a:schemeClr val="tx1">
                    <a:lumMod val="50000"/>
                    <a:lumOff val="50000"/>
                  </a:schemeClr>
                </a:solidFill>
              </a:rPr>
              <a:t> etc.</a:t>
            </a:r>
          </a:p>
          <a:p>
            <a:pPr>
              <a:buClr>
                <a:schemeClr val="accent2"/>
              </a:buClr>
              <a:buSzPct val="80000"/>
            </a:pPr>
            <a:endParaRPr lang="en-US" i="1" dirty="0">
              <a:solidFill>
                <a:schemeClr val="tx1">
                  <a:lumMod val="50000"/>
                  <a:lumOff val="50000"/>
                </a:schemeClr>
              </a:solidFill>
            </a:endParaRPr>
          </a:p>
          <a:p>
            <a:pPr>
              <a:buClr>
                <a:schemeClr val="accent2"/>
              </a:buClr>
              <a:buSzPct val="80000"/>
            </a:pPr>
            <a:r>
              <a:rPr lang="en-US" i="1" dirty="0">
                <a:solidFill>
                  <a:schemeClr val="tx1">
                    <a:lumMod val="50000"/>
                    <a:lumOff val="50000"/>
                  </a:schemeClr>
                </a:solidFill>
              </a:rPr>
              <a:t>All these are forms, in which user will input and then submit the information.</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B35B64FB-BE97-E766-F2C2-D600DCE4C2A3}"/>
              </a:ext>
            </a:extLst>
          </p:cNvPr>
          <p:cNvSpPr>
            <a:spLocks noGrp="1"/>
          </p:cNvSpPr>
          <p:nvPr>
            <p:ph type="title" idx="4294967295"/>
          </p:nvPr>
        </p:nvSpPr>
        <p:spPr>
          <a:xfrm>
            <a:off x="838200" y="365126"/>
            <a:ext cx="10515600" cy="625270"/>
          </a:xfrm>
        </p:spPr>
        <p:txBody>
          <a:bodyPr>
            <a:normAutofit fontScale="90000"/>
          </a:bodyPr>
          <a:lstStyle/>
          <a:p>
            <a:r>
              <a:rPr lang="en-US" sz="1100" b="0" i="0" u="none" strike="noStrike" dirty="0">
                <a:solidFill>
                  <a:schemeClr val="bg1"/>
                </a:solidFill>
                <a:effectLst/>
                <a:latin typeface="Calibri" panose="020F0502020204030204" pitchFamily="34" charset="0"/>
              </a:rPr>
              <a:t>Q75.  What are Angular Forms? What are the type of Angular Forms?</a:t>
            </a:r>
            <a:r>
              <a:rPr lang="en-US" dirty="0">
                <a:solidFill>
                  <a:schemeClr val="bg1"/>
                </a:solidFill>
              </a:rPr>
              <a:t> </a:t>
            </a:r>
            <a:endParaRPr lang="en-IN" dirty="0">
              <a:solidFill>
                <a:schemeClr val="bg1"/>
              </a:solidFill>
            </a:endParaRPr>
          </a:p>
        </p:txBody>
      </p:sp>
      <p:sp>
        <p:nvSpPr>
          <p:cNvPr id="7" name="TextBox 6">
            <a:hlinkClick r:id="rId6" action="ppaction://hlinksldjump"/>
            <a:extLst>
              <a:ext uri="{FF2B5EF4-FFF2-40B4-BE49-F238E27FC236}">
                <a16:creationId xmlns:a16="http://schemas.microsoft.com/office/drawing/2014/main" id="{61A02EF5-2509-72C3-4963-A84092BD8EDC}"/>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5823636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Angular Forms? What are the types of Angular Forms?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74F9A1-F7D1-A218-1A11-9D4B7DC16D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847" y="262038"/>
            <a:ext cx="708721" cy="281964"/>
          </a:xfrm>
          <a:prstGeom prst="rect">
            <a:avLst/>
          </a:prstGeom>
        </p:spPr>
      </p:pic>
      <p:sp>
        <p:nvSpPr>
          <p:cNvPr id="5" name="TextBox 4">
            <a:extLst>
              <a:ext uri="{FF2B5EF4-FFF2-40B4-BE49-F238E27FC236}">
                <a16:creationId xmlns:a16="http://schemas.microsoft.com/office/drawing/2014/main" id="{5322A036-D106-2EC3-7B7A-DB964BCB9205}"/>
              </a:ext>
            </a:extLst>
          </p:cNvPr>
          <p:cNvSpPr txBox="1"/>
          <p:nvPr/>
        </p:nvSpPr>
        <p:spPr>
          <a:xfrm>
            <a:off x="797574" y="1069345"/>
            <a:ext cx="6360872" cy="34163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lang="en-US" dirty="0"/>
              <a:t>4 steps data flow process in Angular forms-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p>
          <a:p>
            <a:pPr marL="342900" indent="-342900">
              <a:buClr>
                <a:schemeClr val="accent2"/>
              </a:buClr>
              <a:buSzPct val="80000"/>
              <a:buFont typeface="+mj-lt"/>
              <a:buAutoNum type="arabicPeriod"/>
            </a:pPr>
            <a:r>
              <a:rPr lang="en-US" dirty="0"/>
              <a:t>The user will input the data in the HTML template file. .</a:t>
            </a:r>
          </a:p>
          <a:p>
            <a:pPr marL="342900" indent="-342900">
              <a:buClr>
                <a:schemeClr val="accent2"/>
              </a:buClr>
              <a:buSzPct val="80000"/>
              <a:buFont typeface="+mj-lt"/>
              <a:buAutoNum type="arabicPeriod"/>
            </a:pPr>
            <a:endParaRPr lang="en-US" dirty="0"/>
          </a:p>
          <a:p>
            <a:pPr marL="342900" indent="-342900">
              <a:buClr>
                <a:schemeClr val="accent2"/>
              </a:buClr>
              <a:buSzPct val="80000"/>
              <a:buFont typeface="+mj-lt"/>
              <a:buAutoNum type="arabicPeriod"/>
            </a:pPr>
            <a:r>
              <a:rPr lang="en-US" dirty="0"/>
              <a:t>Then data will be bind in the component typescript class file.</a:t>
            </a:r>
          </a:p>
          <a:p>
            <a:pPr marL="342900" indent="-342900">
              <a:buClr>
                <a:schemeClr val="accent2"/>
              </a:buClr>
              <a:buSzPct val="80000"/>
              <a:buFont typeface="+mj-lt"/>
              <a:buAutoNum type="arabicPeriod"/>
            </a:pPr>
            <a:endParaRPr lang="en-US" dirty="0"/>
          </a:p>
          <a:p>
            <a:pPr marL="342900" indent="-342900">
              <a:buClr>
                <a:schemeClr val="accent2"/>
              </a:buClr>
              <a:buSzPct val="80000"/>
              <a:buFont typeface="+mj-lt"/>
              <a:buAutoNum type="arabicPeriod"/>
            </a:pPr>
            <a:r>
              <a:rPr lang="en-US" dirty="0"/>
              <a:t>Then it will be sent to the Angular service.</a:t>
            </a:r>
          </a:p>
          <a:p>
            <a:pPr marL="342900" indent="-342900">
              <a:buClr>
                <a:schemeClr val="accent2"/>
              </a:buClr>
              <a:buSzPct val="80000"/>
              <a:buFont typeface="+mj-lt"/>
              <a:buAutoNum type="arabicPeriod"/>
            </a:pPr>
            <a:endParaRPr lang="en-US" dirty="0"/>
          </a:p>
          <a:p>
            <a:pPr marL="342900" indent="-342900">
              <a:buClr>
                <a:schemeClr val="accent2"/>
              </a:buClr>
              <a:buSzPct val="80000"/>
              <a:buFont typeface="+mj-lt"/>
              <a:buAutoNum type="arabicPeriod"/>
            </a:pPr>
            <a:r>
              <a:rPr lang="en-US" dirty="0"/>
              <a:t>Angular service will then finally send it to the Server which will receive the data and process the data. (In most cases this server will be an API only.)</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effectLst/>
              <a:uLnTx/>
              <a:uFillTx/>
            </a:endParaRPr>
          </a:p>
        </p:txBody>
      </p:sp>
      <p:sp>
        <p:nvSpPr>
          <p:cNvPr id="7" name="Rectangle: Rounded Corners 6">
            <a:extLst>
              <a:ext uri="{FF2B5EF4-FFF2-40B4-BE49-F238E27FC236}">
                <a16:creationId xmlns:a16="http://schemas.microsoft.com/office/drawing/2014/main" id="{4C77726E-E0CE-367E-58B7-3E5BD25338CC}"/>
              </a:ext>
            </a:extLst>
          </p:cNvPr>
          <p:cNvSpPr/>
          <p:nvPr/>
        </p:nvSpPr>
        <p:spPr>
          <a:xfrm>
            <a:off x="876806" y="4808714"/>
            <a:ext cx="2031710" cy="7038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1. HTML Template</a:t>
            </a:r>
          </a:p>
        </p:txBody>
      </p:sp>
      <p:sp>
        <p:nvSpPr>
          <p:cNvPr id="8" name="TextBox 7">
            <a:extLst>
              <a:ext uri="{FF2B5EF4-FFF2-40B4-BE49-F238E27FC236}">
                <a16:creationId xmlns:a16="http://schemas.microsoft.com/office/drawing/2014/main" id="{112316B3-464D-A5AB-347E-6BC7F946C311}"/>
              </a:ext>
            </a:extLst>
          </p:cNvPr>
          <p:cNvSpPr txBox="1"/>
          <p:nvPr/>
        </p:nvSpPr>
        <p:spPr>
          <a:xfrm>
            <a:off x="1029222" y="5650909"/>
            <a:ext cx="18968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Collect User Data</a:t>
            </a:r>
          </a:p>
        </p:txBody>
      </p:sp>
      <p:sp>
        <p:nvSpPr>
          <p:cNvPr id="9" name="Rectangle: Rounded Corners 8">
            <a:extLst>
              <a:ext uri="{FF2B5EF4-FFF2-40B4-BE49-F238E27FC236}">
                <a16:creationId xmlns:a16="http://schemas.microsoft.com/office/drawing/2014/main" id="{C54A6335-6AEA-9513-7C5C-1A5C36D73338}"/>
              </a:ext>
            </a:extLst>
          </p:cNvPr>
          <p:cNvSpPr/>
          <p:nvPr/>
        </p:nvSpPr>
        <p:spPr>
          <a:xfrm>
            <a:off x="3623490" y="4808714"/>
            <a:ext cx="2031710" cy="70381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2. Class (.</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ts</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12" name="TextBox 11">
            <a:extLst>
              <a:ext uri="{FF2B5EF4-FFF2-40B4-BE49-F238E27FC236}">
                <a16:creationId xmlns:a16="http://schemas.microsoft.com/office/drawing/2014/main" id="{138ED538-A6A7-CB87-5B91-1472FBB01058}"/>
              </a:ext>
            </a:extLst>
          </p:cNvPr>
          <p:cNvSpPr txBox="1"/>
          <p:nvPr/>
        </p:nvSpPr>
        <p:spPr>
          <a:xfrm>
            <a:off x="3978010" y="5648484"/>
            <a:ext cx="17646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Bind Data</a:t>
            </a:r>
          </a:p>
        </p:txBody>
      </p:sp>
      <p:sp>
        <p:nvSpPr>
          <p:cNvPr id="13" name="Rectangle: Rounded Corners 12">
            <a:extLst>
              <a:ext uri="{FF2B5EF4-FFF2-40B4-BE49-F238E27FC236}">
                <a16:creationId xmlns:a16="http://schemas.microsoft.com/office/drawing/2014/main" id="{FD138431-EE32-5989-E18F-51FFFEFF5BC7}"/>
              </a:ext>
            </a:extLst>
          </p:cNvPr>
          <p:cNvSpPr/>
          <p:nvPr/>
        </p:nvSpPr>
        <p:spPr>
          <a:xfrm>
            <a:off x="6358852" y="4808714"/>
            <a:ext cx="2031710" cy="70381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3. Service</a:t>
            </a:r>
          </a:p>
        </p:txBody>
      </p:sp>
      <p:sp>
        <p:nvSpPr>
          <p:cNvPr id="15" name="TextBox 14">
            <a:extLst>
              <a:ext uri="{FF2B5EF4-FFF2-40B4-BE49-F238E27FC236}">
                <a16:creationId xmlns:a16="http://schemas.microsoft.com/office/drawing/2014/main" id="{BF694B96-AC0C-079C-E5ED-371B9CAA6FE6}"/>
              </a:ext>
            </a:extLst>
          </p:cNvPr>
          <p:cNvSpPr txBox="1"/>
          <p:nvPr/>
        </p:nvSpPr>
        <p:spPr>
          <a:xfrm>
            <a:off x="6794574" y="5679766"/>
            <a:ext cx="17646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Send Data</a:t>
            </a:r>
          </a:p>
        </p:txBody>
      </p:sp>
      <p:sp>
        <p:nvSpPr>
          <p:cNvPr id="16" name="Rectangle: Rounded Corners 15">
            <a:extLst>
              <a:ext uri="{FF2B5EF4-FFF2-40B4-BE49-F238E27FC236}">
                <a16:creationId xmlns:a16="http://schemas.microsoft.com/office/drawing/2014/main" id="{368144C1-07BE-6812-D90E-997D458032EE}"/>
              </a:ext>
            </a:extLst>
          </p:cNvPr>
          <p:cNvSpPr/>
          <p:nvPr/>
        </p:nvSpPr>
        <p:spPr>
          <a:xfrm>
            <a:off x="9037886" y="4821777"/>
            <a:ext cx="2031710" cy="703812"/>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4. Server (API)</a:t>
            </a:r>
          </a:p>
        </p:txBody>
      </p:sp>
      <p:cxnSp>
        <p:nvCxnSpPr>
          <p:cNvPr id="17" name="Straight Arrow Connector 16">
            <a:extLst>
              <a:ext uri="{FF2B5EF4-FFF2-40B4-BE49-F238E27FC236}">
                <a16:creationId xmlns:a16="http://schemas.microsoft.com/office/drawing/2014/main" id="{8605289C-70C1-300D-AE7B-4A562BEE0590}"/>
              </a:ext>
            </a:extLst>
          </p:cNvPr>
          <p:cNvCxnSpPr>
            <a:cxnSpLocks/>
          </p:cNvCxnSpPr>
          <p:nvPr/>
        </p:nvCxnSpPr>
        <p:spPr>
          <a:xfrm>
            <a:off x="2908516" y="5160620"/>
            <a:ext cx="714974"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2983E90-4AB0-B377-35DA-9D95B8F63C22}"/>
              </a:ext>
            </a:extLst>
          </p:cNvPr>
          <p:cNvCxnSpPr>
            <a:cxnSpLocks/>
            <a:stCxn id="9" idx="3"/>
          </p:cNvCxnSpPr>
          <p:nvPr/>
        </p:nvCxnSpPr>
        <p:spPr>
          <a:xfrm>
            <a:off x="5655200" y="5160620"/>
            <a:ext cx="716715"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D94368F-4FD2-CA45-2C6E-D6C670B2214F}"/>
              </a:ext>
            </a:extLst>
          </p:cNvPr>
          <p:cNvCxnSpPr>
            <a:cxnSpLocks/>
            <a:stCxn id="13" idx="3"/>
          </p:cNvCxnSpPr>
          <p:nvPr/>
        </p:nvCxnSpPr>
        <p:spPr>
          <a:xfrm>
            <a:off x="8390562" y="5160620"/>
            <a:ext cx="647324"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hlinkClick r:id="rId5" action="ppaction://hlinksldjump"/>
            <a:extLst>
              <a:ext uri="{FF2B5EF4-FFF2-40B4-BE49-F238E27FC236}">
                <a16:creationId xmlns:a16="http://schemas.microsoft.com/office/drawing/2014/main" id="{D1E62D2F-C2C0-F2FE-DB34-033ABA707EDE}"/>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40631239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Angular Forms? What are the types of Angular Forms?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74F9A1-F7D1-A218-1A11-9D4B7DC16D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847" y="262038"/>
            <a:ext cx="708721" cy="281964"/>
          </a:xfrm>
          <a:prstGeom prst="rect">
            <a:avLst/>
          </a:prstGeom>
        </p:spPr>
      </p:pic>
      <p:graphicFrame>
        <p:nvGraphicFramePr>
          <p:cNvPr id="32" name="Diagram 31">
            <a:extLst>
              <a:ext uri="{FF2B5EF4-FFF2-40B4-BE49-F238E27FC236}">
                <a16:creationId xmlns:a16="http://schemas.microsoft.com/office/drawing/2014/main" id="{44F489FE-B28F-61B6-D1BF-600C53D1C27E}"/>
              </a:ext>
            </a:extLst>
          </p:cNvPr>
          <p:cNvGraphicFramePr/>
          <p:nvPr/>
        </p:nvGraphicFramePr>
        <p:xfrm>
          <a:off x="6404792" y="1633832"/>
          <a:ext cx="4661552" cy="245364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FE3F935B-F493-79DB-200C-32660A84733A}"/>
              </a:ext>
            </a:extLst>
          </p:cNvPr>
          <p:cNvSpPr txBox="1"/>
          <p:nvPr/>
        </p:nvSpPr>
        <p:spPr>
          <a:xfrm>
            <a:off x="797574" y="1225159"/>
            <a:ext cx="4989635"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lang="en-US" dirty="0"/>
              <a:t>There are 2 types of forms in Angular:</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p>
          <a:p>
            <a:pPr marL="342900" indent="-342900">
              <a:buClr>
                <a:schemeClr val="accent2"/>
              </a:buClr>
              <a:buSzPct val="80000"/>
              <a:buFont typeface="+mj-lt"/>
              <a:buAutoNum type="arabicPeriod"/>
            </a:pPr>
            <a:r>
              <a:rPr lang="en-US" dirty="0"/>
              <a:t>Template driven forms - In template driven forms, most of the code will be written and handled in HTML templates only.</a:t>
            </a:r>
          </a:p>
          <a:p>
            <a:pPr marL="342900" indent="-342900">
              <a:buClr>
                <a:schemeClr val="accent2"/>
              </a:buClr>
              <a:buSzPct val="80000"/>
              <a:buFont typeface="+mj-lt"/>
              <a:buAutoNum type="arabicPeriod"/>
            </a:pPr>
            <a:endParaRPr lang="en-US" dirty="0"/>
          </a:p>
          <a:p>
            <a:pPr marL="342900" indent="-342900">
              <a:buClr>
                <a:schemeClr val="accent2"/>
              </a:buClr>
              <a:buSzPct val="80000"/>
              <a:buFont typeface="+mj-lt"/>
              <a:buAutoNum type="arabicPeriod"/>
            </a:pPr>
            <a:r>
              <a:rPr lang="en-US" dirty="0"/>
              <a:t>Reactive forms - in reactive forms most of the code will be written in component typescript class file.</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effectLst/>
              <a:uLnTx/>
              <a:uFillTx/>
            </a:endParaRPr>
          </a:p>
        </p:txBody>
      </p:sp>
      <p:sp>
        <p:nvSpPr>
          <p:cNvPr id="7" name="TextBox 6">
            <a:hlinkClick r:id="rId10" action="ppaction://hlinksldjump"/>
            <a:extLst>
              <a:ext uri="{FF2B5EF4-FFF2-40B4-BE49-F238E27FC236}">
                <a16:creationId xmlns:a16="http://schemas.microsoft.com/office/drawing/2014/main" id="{8FACC719-B97C-5C77-8863-60277549C79C}"/>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9803285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Template Driven Forms &amp; Reactive Forms?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Q76</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07FF057-BE5A-71FF-46E9-1C7466702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5943" y="223196"/>
            <a:ext cx="708721" cy="281964"/>
          </a:xfrm>
          <a:prstGeom prst="rect">
            <a:avLst/>
          </a:prstGeom>
        </p:spPr>
      </p:pic>
      <p:sp>
        <p:nvSpPr>
          <p:cNvPr id="7" name="AutoShape 3">
            <a:extLst>
              <a:ext uri="{FF2B5EF4-FFF2-40B4-BE49-F238E27FC236}">
                <a16:creationId xmlns:a16="http://schemas.microsoft.com/office/drawing/2014/main" id="{D6DD1515-A1A0-1BD1-A43F-0D2766E9450F}"/>
              </a:ext>
            </a:extLst>
          </p:cNvPr>
          <p:cNvSpPr>
            <a:spLocks noChangeAspect="1" noChangeArrowheads="1" noTextEdit="1"/>
          </p:cNvSpPr>
          <p:nvPr/>
        </p:nvSpPr>
        <p:spPr bwMode="auto">
          <a:xfrm>
            <a:off x="1384300" y="1517650"/>
            <a:ext cx="8259763"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5">
            <a:extLst>
              <a:ext uri="{FF2B5EF4-FFF2-40B4-BE49-F238E27FC236}">
                <a16:creationId xmlns:a16="http://schemas.microsoft.com/office/drawing/2014/main" id="{8EA782BF-0342-CE30-4BA9-90DFCD82ADC3}"/>
              </a:ext>
            </a:extLst>
          </p:cNvPr>
          <p:cNvSpPr>
            <a:spLocks noChangeArrowheads="1"/>
          </p:cNvSpPr>
          <p:nvPr/>
        </p:nvSpPr>
        <p:spPr bwMode="auto">
          <a:xfrm>
            <a:off x="1385888" y="1531938"/>
            <a:ext cx="4122738" cy="892175"/>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6">
            <a:extLst>
              <a:ext uri="{FF2B5EF4-FFF2-40B4-BE49-F238E27FC236}">
                <a16:creationId xmlns:a16="http://schemas.microsoft.com/office/drawing/2014/main" id="{F33E01B5-64DE-2A66-AF6C-48137CD6DEF9}"/>
              </a:ext>
            </a:extLst>
          </p:cNvPr>
          <p:cNvSpPr>
            <a:spLocks noChangeArrowheads="1"/>
          </p:cNvSpPr>
          <p:nvPr/>
        </p:nvSpPr>
        <p:spPr bwMode="auto">
          <a:xfrm>
            <a:off x="5508625" y="1531938"/>
            <a:ext cx="4122738" cy="893763"/>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F3BB22ED-53E3-49D3-A92F-D2069B918927}"/>
              </a:ext>
            </a:extLst>
          </p:cNvPr>
          <p:cNvSpPr>
            <a:spLocks noChangeArrowheads="1"/>
          </p:cNvSpPr>
          <p:nvPr/>
        </p:nvSpPr>
        <p:spPr bwMode="auto">
          <a:xfrm>
            <a:off x="1385888" y="2424113"/>
            <a:ext cx="4122738" cy="10731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a:extLst>
              <a:ext uri="{FF2B5EF4-FFF2-40B4-BE49-F238E27FC236}">
                <a16:creationId xmlns:a16="http://schemas.microsoft.com/office/drawing/2014/main" id="{E0F2934C-1F6C-4329-B5C7-E35A35FE7DE4}"/>
              </a:ext>
            </a:extLst>
          </p:cNvPr>
          <p:cNvSpPr>
            <a:spLocks noChangeArrowheads="1"/>
          </p:cNvSpPr>
          <p:nvPr/>
        </p:nvSpPr>
        <p:spPr bwMode="auto">
          <a:xfrm>
            <a:off x="5508625" y="2425700"/>
            <a:ext cx="4122738" cy="107156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9">
            <a:extLst>
              <a:ext uri="{FF2B5EF4-FFF2-40B4-BE49-F238E27FC236}">
                <a16:creationId xmlns:a16="http://schemas.microsoft.com/office/drawing/2014/main" id="{39799486-3011-451C-27DC-6DE17F07884B}"/>
              </a:ext>
            </a:extLst>
          </p:cNvPr>
          <p:cNvSpPr>
            <a:spLocks noChangeArrowheads="1"/>
          </p:cNvSpPr>
          <p:nvPr/>
        </p:nvSpPr>
        <p:spPr bwMode="auto">
          <a:xfrm>
            <a:off x="1385888" y="3497263"/>
            <a:ext cx="4122738" cy="1071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10">
            <a:extLst>
              <a:ext uri="{FF2B5EF4-FFF2-40B4-BE49-F238E27FC236}">
                <a16:creationId xmlns:a16="http://schemas.microsoft.com/office/drawing/2014/main" id="{6EBF7769-FF87-8606-BBB2-FE0FFB73357F}"/>
              </a:ext>
            </a:extLst>
          </p:cNvPr>
          <p:cNvSpPr>
            <a:spLocks noChangeArrowheads="1"/>
          </p:cNvSpPr>
          <p:nvPr/>
        </p:nvSpPr>
        <p:spPr bwMode="auto">
          <a:xfrm>
            <a:off x="5508625" y="3497263"/>
            <a:ext cx="4122738" cy="1071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1">
            <a:extLst>
              <a:ext uri="{FF2B5EF4-FFF2-40B4-BE49-F238E27FC236}">
                <a16:creationId xmlns:a16="http://schemas.microsoft.com/office/drawing/2014/main" id="{C5C12D22-1538-6240-FDFC-AEF2602754A2}"/>
              </a:ext>
            </a:extLst>
          </p:cNvPr>
          <p:cNvSpPr>
            <a:spLocks noChangeArrowheads="1"/>
          </p:cNvSpPr>
          <p:nvPr/>
        </p:nvSpPr>
        <p:spPr bwMode="auto">
          <a:xfrm>
            <a:off x="1385888" y="4568825"/>
            <a:ext cx="4122738" cy="10731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48D49132-D19F-5442-2789-03E96689E96F}"/>
              </a:ext>
            </a:extLst>
          </p:cNvPr>
          <p:cNvSpPr>
            <a:spLocks noChangeArrowheads="1"/>
          </p:cNvSpPr>
          <p:nvPr/>
        </p:nvSpPr>
        <p:spPr bwMode="auto">
          <a:xfrm>
            <a:off x="5508625" y="4568825"/>
            <a:ext cx="4122738" cy="10731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Line 13">
            <a:extLst>
              <a:ext uri="{FF2B5EF4-FFF2-40B4-BE49-F238E27FC236}">
                <a16:creationId xmlns:a16="http://schemas.microsoft.com/office/drawing/2014/main" id="{FA0FF49D-FC71-B42E-F166-C4818324C175}"/>
              </a:ext>
            </a:extLst>
          </p:cNvPr>
          <p:cNvSpPr>
            <a:spLocks noChangeShapeType="1"/>
          </p:cNvSpPr>
          <p:nvPr/>
        </p:nvSpPr>
        <p:spPr bwMode="auto">
          <a:xfrm>
            <a:off x="1385888" y="2425700"/>
            <a:ext cx="8245475" cy="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Line 14">
            <a:extLst>
              <a:ext uri="{FF2B5EF4-FFF2-40B4-BE49-F238E27FC236}">
                <a16:creationId xmlns:a16="http://schemas.microsoft.com/office/drawing/2014/main" id="{61BB354C-62CA-8646-DCDE-D50ACB8CC1C8}"/>
              </a:ext>
            </a:extLst>
          </p:cNvPr>
          <p:cNvSpPr>
            <a:spLocks noChangeShapeType="1"/>
          </p:cNvSpPr>
          <p:nvPr/>
        </p:nvSpPr>
        <p:spPr bwMode="auto">
          <a:xfrm>
            <a:off x="1385888" y="1531938"/>
            <a:ext cx="8245475" cy="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Line 15">
            <a:extLst>
              <a:ext uri="{FF2B5EF4-FFF2-40B4-BE49-F238E27FC236}">
                <a16:creationId xmlns:a16="http://schemas.microsoft.com/office/drawing/2014/main" id="{9C1C2880-960A-ACB2-BBE3-DF7730FBD1F1}"/>
              </a:ext>
            </a:extLst>
          </p:cNvPr>
          <p:cNvSpPr>
            <a:spLocks noChangeShapeType="1"/>
          </p:cNvSpPr>
          <p:nvPr/>
        </p:nvSpPr>
        <p:spPr bwMode="auto">
          <a:xfrm>
            <a:off x="1385888" y="5641975"/>
            <a:ext cx="8245475" cy="0"/>
          </a:xfrm>
          <a:prstGeom prst="line">
            <a:avLst/>
          </a:prstGeom>
          <a:noFill/>
          <a:ln w="2540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6">
            <a:extLst>
              <a:ext uri="{FF2B5EF4-FFF2-40B4-BE49-F238E27FC236}">
                <a16:creationId xmlns:a16="http://schemas.microsoft.com/office/drawing/2014/main" id="{8CDD5F2F-D5E6-A953-F890-CB0D3802270B}"/>
              </a:ext>
            </a:extLst>
          </p:cNvPr>
          <p:cNvSpPr>
            <a:spLocks noChangeArrowheads="1"/>
          </p:cNvSpPr>
          <p:nvPr/>
        </p:nvSpPr>
        <p:spPr bwMode="auto">
          <a:xfrm>
            <a:off x="1987550" y="1708150"/>
            <a:ext cx="31178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Template Driven Forms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1" name="Rectangle 17">
            <a:extLst>
              <a:ext uri="{FF2B5EF4-FFF2-40B4-BE49-F238E27FC236}">
                <a16:creationId xmlns:a16="http://schemas.microsoft.com/office/drawing/2014/main" id="{CA2E35A0-6175-A735-20EC-15DAED5BE3E2}"/>
              </a:ext>
            </a:extLst>
          </p:cNvPr>
          <p:cNvSpPr>
            <a:spLocks noChangeArrowheads="1"/>
          </p:cNvSpPr>
          <p:nvPr/>
        </p:nvSpPr>
        <p:spPr bwMode="auto">
          <a:xfrm>
            <a:off x="6608763" y="1708150"/>
            <a:ext cx="20955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Reactive Forms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 name="Rectangle 18">
            <a:extLst>
              <a:ext uri="{FF2B5EF4-FFF2-40B4-BE49-F238E27FC236}">
                <a16:creationId xmlns:a16="http://schemas.microsoft.com/office/drawing/2014/main" id="{F4FD89E3-29CF-4549-5B7B-4E71D39CA0EA}"/>
              </a:ext>
            </a:extLst>
          </p:cNvPr>
          <p:cNvSpPr>
            <a:spLocks noChangeArrowheads="1"/>
          </p:cNvSpPr>
          <p:nvPr/>
        </p:nvSpPr>
        <p:spPr bwMode="auto">
          <a:xfrm>
            <a:off x="1565275" y="2601913"/>
            <a:ext cx="3433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 Most code and validation logic is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19">
            <a:extLst>
              <a:ext uri="{FF2B5EF4-FFF2-40B4-BE49-F238E27FC236}">
                <a16:creationId xmlns:a16="http://schemas.microsoft.com/office/drawing/2014/main" id="{CA53643A-B991-E1E5-FA3B-5A97218109DE}"/>
              </a:ext>
            </a:extLst>
          </p:cNvPr>
          <p:cNvSpPr>
            <a:spLocks noChangeArrowheads="1"/>
          </p:cNvSpPr>
          <p:nvPr/>
        </p:nvSpPr>
        <p:spPr bwMode="auto">
          <a:xfrm>
            <a:off x="1565275" y="2876550"/>
            <a:ext cx="1079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written in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0">
            <a:extLst>
              <a:ext uri="{FF2B5EF4-FFF2-40B4-BE49-F238E27FC236}">
                <a16:creationId xmlns:a16="http://schemas.microsoft.com/office/drawing/2014/main" id="{0616BBD2-AA14-0819-ACC4-2BC0B2876747}"/>
              </a:ext>
            </a:extLst>
          </p:cNvPr>
          <p:cNvSpPr>
            <a:spLocks noChangeArrowheads="1"/>
          </p:cNvSpPr>
          <p:nvPr/>
        </p:nvSpPr>
        <p:spPr bwMode="auto">
          <a:xfrm>
            <a:off x="2519363" y="2876550"/>
            <a:ext cx="1597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HTML template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1">
            <a:extLst>
              <a:ext uri="{FF2B5EF4-FFF2-40B4-BE49-F238E27FC236}">
                <a16:creationId xmlns:a16="http://schemas.microsoft.com/office/drawing/2014/main" id="{BC83B9EE-0D0C-901D-3F9B-815705ED5E00}"/>
              </a:ext>
            </a:extLst>
          </p:cNvPr>
          <p:cNvSpPr>
            <a:spLocks noChangeArrowheads="1"/>
          </p:cNvSpPr>
          <p:nvPr/>
        </p:nvSpPr>
        <p:spPr bwMode="auto">
          <a:xfrm>
            <a:off x="3987800" y="2876550"/>
            <a:ext cx="1762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2">
            <a:extLst>
              <a:ext uri="{FF2B5EF4-FFF2-40B4-BE49-F238E27FC236}">
                <a16:creationId xmlns:a16="http://schemas.microsoft.com/office/drawing/2014/main" id="{40B469A8-0FA1-0E33-CE68-81FFDADB8726}"/>
              </a:ext>
            </a:extLst>
          </p:cNvPr>
          <p:cNvSpPr>
            <a:spLocks noChangeArrowheads="1"/>
          </p:cNvSpPr>
          <p:nvPr/>
        </p:nvSpPr>
        <p:spPr bwMode="auto">
          <a:xfrm>
            <a:off x="5689600" y="2601913"/>
            <a:ext cx="3941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Most code and validation logic is written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Rectangle 23">
            <a:extLst>
              <a:ext uri="{FF2B5EF4-FFF2-40B4-BE49-F238E27FC236}">
                <a16:creationId xmlns:a16="http://schemas.microsoft.com/office/drawing/2014/main" id="{FB8D31AE-0EDA-681A-7374-AB5369CED5C5}"/>
              </a:ext>
            </a:extLst>
          </p:cNvPr>
          <p:cNvSpPr>
            <a:spLocks noChangeArrowheads="1"/>
          </p:cNvSpPr>
          <p:nvPr/>
        </p:nvSpPr>
        <p:spPr bwMode="auto">
          <a:xfrm>
            <a:off x="5689600" y="2876550"/>
            <a:ext cx="344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in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4">
            <a:extLst>
              <a:ext uri="{FF2B5EF4-FFF2-40B4-BE49-F238E27FC236}">
                <a16:creationId xmlns:a16="http://schemas.microsoft.com/office/drawing/2014/main" id="{19DB1D72-915A-B5C1-7821-A4823AED475A}"/>
              </a:ext>
            </a:extLst>
          </p:cNvPr>
          <p:cNvSpPr>
            <a:spLocks noChangeArrowheads="1"/>
          </p:cNvSpPr>
          <p:nvPr/>
        </p:nvSpPr>
        <p:spPr bwMode="auto">
          <a:xfrm>
            <a:off x="5915025" y="2876550"/>
            <a:ext cx="22113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component typescript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5">
            <a:extLst>
              <a:ext uri="{FF2B5EF4-FFF2-40B4-BE49-F238E27FC236}">
                <a16:creationId xmlns:a16="http://schemas.microsoft.com/office/drawing/2014/main" id="{4C019A4A-0585-4FCE-87D6-0ED3103C489B}"/>
              </a:ext>
            </a:extLst>
          </p:cNvPr>
          <p:cNvSpPr>
            <a:spLocks noChangeArrowheads="1"/>
          </p:cNvSpPr>
          <p:nvPr/>
        </p:nvSpPr>
        <p:spPr bwMode="auto">
          <a:xfrm>
            <a:off x="8048625" y="2876550"/>
            <a:ext cx="954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 file.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26">
            <a:extLst>
              <a:ext uri="{FF2B5EF4-FFF2-40B4-BE49-F238E27FC236}">
                <a16:creationId xmlns:a16="http://schemas.microsoft.com/office/drawing/2014/main" id="{7904B3AD-C125-20F4-FC4B-9CE1C5531ABA}"/>
              </a:ext>
            </a:extLst>
          </p:cNvPr>
          <p:cNvSpPr>
            <a:spLocks noChangeArrowheads="1"/>
          </p:cNvSpPr>
          <p:nvPr/>
        </p:nvSpPr>
        <p:spPr bwMode="auto">
          <a:xfrm>
            <a:off x="1565275" y="3671888"/>
            <a:ext cx="1520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2. Have to add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27">
            <a:extLst>
              <a:ext uri="{FF2B5EF4-FFF2-40B4-BE49-F238E27FC236}">
                <a16:creationId xmlns:a16="http://schemas.microsoft.com/office/drawing/2014/main" id="{F8D17112-8A8B-3DC0-8AE5-59FE6A2B88B3}"/>
              </a:ext>
            </a:extLst>
          </p:cNvPr>
          <p:cNvSpPr>
            <a:spLocks noChangeArrowheads="1"/>
          </p:cNvSpPr>
          <p:nvPr/>
        </p:nvSpPr>
        <p:spPr bwMode="auto">
          <a:xfrm>
            <a:off x="2957513" y="3671888"/>
            <a:ext cx="144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FormsModule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28">
            <a:extLst>
              <a:ext uri="{FF2B5EF4-FFF2-40B4-BE49-F238E27FC236}">
                <a16:creationId xmlns:a16="http://schemas.microsoft.com/office/drawing/2014/main" id="{B363C7CA-1BCF-96CD-2B02-699C8B05EADF}"/>
              </a:ext>
            </a:extLst>
          </p:cNvPr>
          <p:cNvSpPr>
            <a:spLocks noChangeArrowheads="1"/>
          </p:cNvSpPr>
          <p:nvPr/>
        </p:nvSpPr>
        <p:spPr bwMode="auto">
          <a:xfrm>
            <a:off x="4332288" y="3671888"/>
            <a:ext cx="344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in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29">
            <a:extLst>
              <a:ext uri="{FF2B5EF4-FFF2-40B4-BE49-F238E27FC236}">
                <a16:creationId xmlns:a16="http://schemas.microsoft.com/office/drawing/2014/main" id="{DFDBFDFC-AB81-4B7B-0B18-F4D85330B092}"/>
              </a:ext>
            </a:extLst>
          </p:cNvPr>
          <p:cNvSpPr>
            <a:spLocks noChangeArrowheads="1"/>
          </p:cNvSpPr>
          <p:nvPr/>
        </p:nvSpPr>
        <p:spPr bwMode="auto">
          <a:xfrm>
            <a:off x="1565275" y="3948113"/>
            <a:ext cx="1217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AppModule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0">
            <a:extLst>
              <a:ext uri="{FF2B5EF4-FFF2-40B4-BE49-F238E27FC236}">
                <a16:creationId xmlns:a16="http://schemas.microsoft.com/office/drawing/2014/main" id="{3F18C4E3-F1A8-ECBE-030E-CA3C4FF1DCE5}"/>
              </a:ext>
            </a:extLst>
          </p:cNvPr>
          <p:cNvSpPr>
            <a:spLocks noChangeArrowheads="1"/>
          </p:cNvSpPr>
          <p:nvPr/>
        </p:nvSpPr>
        <p:spPr bwMode="auto">
          <a:xfrm>
            <a:off x="2714625" y="3948113"/>
            <a:ext cx="1344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to activate it.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1">
            <a:extLst>
              <a:ext uri="{FF2B5EF4-FFF2-40B4-BE49-F238E27FC236}">
                <a16:creationId xmlns:a16="http://schemas.microsoft.com/office/drawing/2014/main" id="{E376F3A6-F49F-F4A3-51D5-22A28593036D}"/>
              </a:ext>
            </a:extLst>
          </p:cNvPr>
          <p:cNvSpPr>
            <a:spLocks noChangeArrowheads="1"/>
          </p:cNvSpPr>
          <p:nvPr/>
        </p:nvSpPr>
        <p:spPr bwMode="auto">
          <a:xfrm>
            <a:off x="5689600" y="3671888"/>
            <a:ext cx="1293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Have to add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Rectangle 32">
            <a:extLst>
              <a:ext uri="{FF2B5EF4-FFF2-40B4-BE49-F238E27FC236}">
                <a16:creationId xmlns:a16="http://schemas.microsoft.com/office/drawing/2014/main" id="{FC53AB33-7968-7ED2-326C-5948913850D3}"/>
              </a:ext>
            </a:extLst>
          </p:cNvPr>
          <p:cNvSpPr>
            <a:spLocks noChangeArrowheads="1"/>
          </p:cNvSpPr>
          <p:nvPr/>
        </p:nvSpPr>
        <p:spPr bwMode="auto">
          <a:xfrm>
            <a:off x="6854825" y="3671888"/>
            <a:ext cx="2255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ReactiveFormsModule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7" name="Rectangle 33">
            <a:extLst>
              <a:ext uri="{FF2B5EF4-FFF2-40B4-BE49-F238E27FC236}">
                <a16:creationId xmlns:a16="http://schemas.microsoft.com/office/drawing/2014/main" id="{ED9A5D44-F648-2E81-888A-1C38EA3E9BC1}"/>
              </a:ext>
            </a:extLst>
          </p:cNvPr>
          <p:cNvSpPr>
            <a:spLocks noChangeArrowheads="1"/>
          </p:cNvSpPr>
          <p:nvPr/>
        </p:nvSpPr>
        <p:spPr bwMode="auto">
          <a:xfrm>
            <a:off x="9028113" y="3671888"/>
            <a:ext cx="344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in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 name="Rectangle 34">
            <a:extLst>
              <a:ext uri="{FF2B5EF4-FFF2-40B4-BE49-F238E27FC236}">
                <a16:creationId xmlns:a16="http://schemas.microsoft.com/office/drawing/2014/main" id="{8B58C012-6D84-8511-60FC-1D46EBC37224}"/>
              </a:ext>
            </a:extLst>
          </p:cNvPr>
          <p:cNvSpPr>
            <a:spLocks noChangeArrowheads="1"/>
          </p:cNvSpPr>
          <p:nvPr/>
        </p:nvSpPr>
        <p:spPr bwMode="auto">
          <a:xfrm>
            <a:off x="5689600" y="3948113"/>
            <a:ext cx="1216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AppModule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9" name="Rectangle 35">
            <a:extLst>
              <a:ext uri="{FF2B5EF4-FFF2-40B4-BE49-F238E27FC236}">
                <a16:creationId xmlns:a16="http://schemas.microsoft.com/office/drawing/2014/main" id="{E5E88B64-983B-DA5D-A54B-70ADCF522D6B}"/>
              </a:ext>
            </a:extLst>
          </p:cNvPr>
          <p:cNvSpPr>
            <a:spLocks noChangeArrowheads="1"/>
          </p:cNvSpPr>
          <p:nvPr/>
        </p:nvSpPr>
        <p:spPr bwMode="auto">
          <a:xfrm>
            <a:off x="6838950" y="3948113"/>
            <a:ext cx="1344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to activate it.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 name="Rectangle 36">
            <a:extLst>
              <a:ext uri="{FF2B5EF4-FFF2-40B4-BE49-F238E27FC236}">
                <a16:creationId xmlns:a16="http://schemas.microsoft.com/office/drawing/2014/main" id="{5FD550E1-6C18-EF3E-F597-49ECFE29BBD9}"/>
              </a:ext>
            </a:extLst>
          </p:cNvPr>
          <p:cNvSpPr>
            <a:spLocks noChangeArrowheads="1"/>
          </p:cNvSpPr>
          <p:nvPr/>
        </p:nvSpPr>
        <p:spPr bwMode="auto">
          <a:xfrm>
            <a:off x="1565275" y="4746625"/>
            <a:ext cx="37830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 Used when application is simple and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 name="Rectangle 37">
            <a:extLst>
              <a:ext uri="{FF2B5EF4-FFF2-40B4-BE49-F238E27FC236}">
                <a16:creationId xmlns:a16="http://schemas.microsoft.com/office/drawing/2014/main" id="{3FE7B766-5F39-1D96-1A36-DEA98B7302DF}"/>
              </a:ext>
            </a:extLst>
          </p:cNvPr>
          <p:cNvSpPr>
            <a:spLocks noChangeArrowheads="1"/>
          </p:cNvSpPr>
          <p:nvPr/>
        </p:nvSpPr>
        <p:spPr bwMode="auto">
          <a:xfrm>
            <a:off x="1565275" y="5021263"/>
            <a:ext cx="619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have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Rectangle 38">
            <a:extLst>
              <a:ext uri="{FF2B5EF4-FFF2-40B4-BE49-F238E27FC236}">
                <a16:creationId xmlns:a16="http://schemas.microsoft.com/office/drawing/2014/main" id="{7BDB5E8F-C69F-3F9E-0F5F-64343337E5CF}"/>
              </a:ext>
            </a:extLst>
          </p:cNvPr>
          <p:cNvSpPr>
            <a:spLocks noChangeArrowheads="1"/>
          </p:cNvSpPr>
          <p:nvPr/>
        </p:nvSpPr>
        <p:spPr bwMode="auto">
          <a:xfrm>
            <a:off x="2060575" y="5021263"/>
            <a:ext cx="1295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less controls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3" name="Rectangle 39">
            <a:extLst>
              <a:ext uri="{FF2B5EF4-FFF2-40B4-BE49-F238E27FC236}">
                <a16:creationId xmlns:a16="http://schemas.microsoft.com/office/drawing/2014/main" id="{61919D51-ED10-C6EF-B1CF-77371477F1B7}"/>
              </a:ext>
            </a:extLst>
          </p:cNvPr>
          <p:cNvSpPr>
            <a:spLocks noChangeArrowheads="1"/>
          </p:cNvSpPr>
          <p:nvPr/>
        </p:nvSpPr>
        <p:spPr bwMode="auto">
          <a:xfrm>
            <a:off x="3230563" y="5021263"/>
            <a:ext cx="174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 name="Rectangle 40">
            <a:extLst>
              <a:ext uri="{FF2B5EF4-FFF2-40B4-BE49-F238E27FC236}">
                <a16:creationId xmlns:a16="http://schemas.microsoft.com/office/drawing/2014/main" id="{4F1F355F-48BD-766F-5834-386F78B9C407}"/>
              </a:ext>
            </a:extLst>
          </p:cNvPr>
          <p:cNvSpPr>
            <a:spLocks noChangeArrowheads="1"/>
          </p:cNvSpPr>
          <p:nvPr/>
        </p:nvSpPr>
        <p:spPr bwMode="auto">
          <a:xfrm>
            <a:off x="5689600" y="4746625"/>
            <a:ext cx="3730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Used when application is complex and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5" name="Rectangle 41">
            <a:extLst>
              <a:ext uri="{FF2B5EF4-FFF2-40B4-BE49-F238E27FC236}">
                <a16:creationId xmlns:a16="http://schemas.microsoft.com/office/drawing/2014/main" id="{62F26D3B-4EC0-E3F5-FDB3-CEFAA67322F5}"/>
              </a:ext>
            </a:extLst>
          </p:cNvPr>
          <p:cNvSpPr>
            <a:spLocks noChangeArrowheads="1"/>
          </p:cNvSpPr>
          <p:nvPr/>
        </p:nvSpPr>
        <p:spPr bwMode="auto">
          <a:xfrm>
            <a:off x="5689600" y="5021263"/>
            <a:ext cx="619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have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6" name="Rectangle 42">
            <a:extLst>
              <a:ext uri="{FF2B5EF4-FFF2-40B4-BE49-F238E27FC236}">
                <a16:creationId xmlns:a16="http://schemas.microsoft.com/office/drawing/2014/main" id="{2A49237F-3F12-73BF-E82D-2A8BBDA0673D}"/>
              </a:ext>
            </a:extLst>
          </p:cNvPr>
          <p:cNvSpPr>
            <a:spLocks noChangeArrowheads="1"/>
          </p:cNvSpPr>
          <p:nvPr/>
        </p:nvSpPr>
        <p:spPr bwMode="auto">
          <a:xfrm>
            <a:off x="6183313" y="5021263"/>
            <a:ext cx="1447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more controls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7" name="Rectangle 43">
            <a:extLst>
              <a:ext uri="{FF2B5EF4-FFF2-40B4-BE49-F238E27FC236}">
                <a16:creationId xmlns:a16="http://schemas.microsoft.com/office/drawing/2014/main" id="{5BDDD456-E926-0998-296E-AFE104E9BAD9}"/>
              </a:ext>
            </a:extLst>
          </p:cNvPr>
          <p:cNvSpPr>
            <a:spLocks noChangeArrowheads="1"/>
          </p:cNvSpPr>
          <p:nvPr/>
        </p:nvSpPr>
        <p:spPr bwMode="auto">
          <a:xfrm>
            <a:off x="7502525" y="5021263"/>
            <a:ext cx="1762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5E91D2B2-0230-55D4-B260-A75BD1D34902}"/>
              </a:ext>
            </a:extLst>
          </p:cNvPr>
          <p:cNvSpPr>
            <a:spLocks noGrp="1"/>
          </p:cNvSpPr>
          <p:nvPr>
            <p:ph type="title" idx="4294967295"/>
          </p:nvPr>
        </p:nvSpPr>
        <p:spPr/>
        <p:txBody>
          <a:bodyPr>
            <a:normAutofit/>
          </a:bodyPr>
          <a:lstStyle/>
          <a:p>
            <a:r>
              <a:rPr lang="en-US" sz="800" dirty="0">
                <a:solidFill>
                  <a:schemeClr val="bg1"/>
                </a:solidFill>
              </a:rPr>
              <a:t> </a:t>
            </a:r>
            <a:r>
              <a:rPr lang="en-US" sz="800" b="0" i="0" u="none" strike="noStrike" kern="1200" dirty="0">
                <a:solidFill>
                  <a:schemeClr val="bg1"/>
                </a:solidFill>
                <a:effectLst/>
              </a:rPr>
              <a:t>Q76.  What is the difference between Template Driven Forms &amp; Reactive Forms?</a:t>
            </a:r>
            <a:r>
              <a:rPr lang="en-US" sz="800" dirty="0">
                <a:solidFill>
                  <a:schemeClr val="bg1"/>
                </a:solidFill>
              </a:rPr>
              <a:t> </a:t>
            </a:r>
            <a:endParaRPr lang="en-IN" sz="800" dirty="0">
              <a:solidFill>
                <a:schemeClr val="bg1"/>
              </a:solidFill>
            </a:endParaRPr>
          </a:p>
        </p:txBody>
      </p:sp>
      <p:sp>
        <p:nvSpPr>
          <p:cNvPr id="6" name="TextBox 5">
            <a:hlinkClick r:id="rId5" action="ppaction://hlinksldjump"/>
            <a:extLst>
              <a:ext uri="{FF2B5EF4-FFF2-40B4-BE49-F238E27FC236}">
                <a16:creationId xmlns:a16="http://schemas.microsoft.com/office/drawing/2014/main" id="{695F29D4-7B6A-A40A-C7D2-F8B1693F869F}"/>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001018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setup Template Driven Forms?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DA02A1-7D61-6C36-CC92-290588BC58E0}"/>
              </a:ext>
            </a:extLst>
          </p:cNvPr>
          <p:cNvPicPr>
            <a:picLocks noChangeAspect="1"/>
          </p:cNvPicPr>
          <p:nvPr/>
        </p:nvPicPr>
        <p:blipFill rotWithShape="1">
          <a:blip r:embed="rId4"/>
          <a:srcRect l="11786" t="16298" r="22964" b="29607"/>
          <a:stretch/>
        </p:blipFill>
        <p:spPr>
          <a:xfrm>
            <a:off x="941266" y="2343089"/>
            <a:ext cx="8647612" cy="4032713"/>
          </a:xfrm>
          <a:prstGeom prst="rect">
            <a:avLst/>
          </a:prstGeom>
        </p:spPr>
      </p:pic>
      <p:sp>
        <p:nvSpPr>
          <p:cNvPr id="6" name="TextBox 5">
            <a:extLst>
              <a:ext uri="{FF2B5EF4-FFF2-40B4-BE49-F238E27FC236}">
                <a16:creationId xmlns:a16="http://schemas.microsoft.com/office/drawing/2014/main" id="{E88791C9-49AF-6DF6-DD57-8F9C0F3F1108}"/>
              </a:ext>
            </a:extLst>
          </p:cNvPr>
          <p:cNvSpPr txBox="1"/>
          <p:nvPr/>
        </p:nvSpPr>
        <p:spPr>
          <a:xfrm>
            <a:off x="797574" y="1022905"/>
            <a:ext cx="6112677"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lang="en-US" i="1" dirty="0">
                <a:solidFill>
                  <a:schemeClr val="tx1">
                    <a:lumMod val="50000"/>
                    <a:lumOff val="50000"/>
                  </a:schemeClr>
                </a:solidFill>
              </a:rPr>
              <a:t>Below is the sample code to setup login form using template driven form approach in html template file. Here we have used template reference variable (#loginForm).</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1" u="none" strike="noStrike" kern="1200" cap="none" spc="0" normalizeH="0" baseline="0" noProof="0" dirty="0">
              <a:ln>
                <a:noFill/>
              </a:ln>
              <a:solidFill>
                <a:schemeClr val="tx1">
                  <a:lumMod val="50000"/>
                  <a:lumOff val="50000"/>
                </a:schemeClr>
              </a:solidFill>
              <a:effectLst/>
              <a:uLnTx/>
              <a:uFillTx/>
            </a:endParaRPr>
          </a:p>
        </p:txBody>
      </p:sp>
      <p:sp>
        <p:nvSpPr>
          <p:cNvPr id="4" name="Title 3">
            <a:extLst>
              <a:ext uri="{FF2B5EF4-FFF2-40B4-BE49-F238E27FC236}">
                <a16:creationId xmlns:a16="http://schemas.microsoft.com/office/drawing/2014/main" id="{A0FCB210-E76A-C785-C0CD-1E0E79CCEC05}"/>
              </a:ext>
            </a:extLst>
          </p:cNvPr>
          <p:cNvSpPr>
            <a:spLocks noGrp="1"/>
          </p:cNvSpPr>
          <p:nvPr>
            <p:ph type="title" idx="4294967295"/>
          </p:nvPr>
        </p:nvSpPr>
        <p:spPr>
          <a:xfrm>
            <a:off x="838200" y="365125"/>
            <a:ext cx="10515600" cy="1044127"/>
          </a:xfrm>
        </p:spPr>
        <p:txBody>
          <a:bodyPr>
            <a:normAutofit/>
          </a:bodyPr>
          <a:lstStyle/>
          <a:p>
            <a:r>
              <a:rPr lang="en-US" sz="800" dirty="0">
                <a:solidFill>
                  <a:schemeClr val="bg1"/>
                </a:solidFill>
              </a:rPr>
              <a:t> </a:t>
            </a:r>
            <a:r>
              <a:rPr lang="en-US" sz="800" b="0" i="0" u="none" strike="noStrike" kern="1200" dirty="0">
                <a:solidFill>
                  <a:schemeClr val="bg1"/>
                </a:solidFill>
                <a:effectLst/>
              </a:rPr>
              <a:t>Q77.  How to setup Template Driven Forms?</a:t>
            </a:r>
            <a:r>
              <a:rPr lang="en-US" sz="800" dirty="0">
                <a:solidFill>
                  <a:schemeClr val="bg1"/>
                </a:solidFill>
              </a:rPr>
              <a:t> </a:t>
            </a:r>
            <a:endParaRPr lang="en-IN" sz="800" dirty="0">
              <a:solidFill>
                <a:schemeClr val="bg1"/>
              </a:solidFill>
            </a:endParaRPr>
          </a:p>
        </p:txBody>
      </p:sp>
      <p:sp>
        <p:nvSpPr>
          <p:cNvPr id="8" name="TextBox 7">
            <a:hlinkClick r:id="rId5" action="ppaction://hlinksldjump"/>
            <a:extLst>
              <a:ext uri="{FF2B5EF4-FFF2-40B4-BE49-F238E27FC236}">
                <a16:creationId xmlns:a16="http://schemas.microsoft.com/office/drawing/2014/main" id="{4922DE03-3328-1464-DBF7-A1223218DE55}"/>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841908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EE191D1-64A0-F80A-9A4B-8B3AB4E9DF8C}"/>
              </a:ext>
            </a:extLst>
          </p:cNvPr>
          <p:cNvSpPr>
            <a:spLocks noGrp="1"/>
          </p:cNvSpPr>
          <p:nvPr>
            <p:ph type="title" idx="4294967295"/>
          </p:nvPr>
        </p:nvSpPr>
        <p:spPr/>
        <p:txBody>
          <a:bodyPr/>
          <a:lstStyle/>
          <a:p>
            <a:r>
              <a:rPr lang="en-IN" sz="1100" b="0" i="0" u="none" strike="noStrike" dirty="0">
                <a:solidFill>
                  <a:schemeClr val="bg1"/>
                </a:solidFill>
                <a:effectLst/>
                <a:latin typeface="Calibri" panose="020F0502020204030204" pitchFamily="34" charset="0"/>
              </a:rPr>
              <a:t>Q1.  What is Angular? </a:t>
            </a:r>
            <a:endParaRPr lang="en-IN" dirty="0">
              <a:solidFill>
                <a:schemeClr val="bg1"/>
              </a:solidFill>
            </a:endParaRPr>
          </a:p>
        </p:txBody>
      </p:sp>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Angular? </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187F09-31D5-4266-0F1F-164C5ABC6D9D}"/>
              </a:ext>
            </a:extLst>
          </p:cNvPr>
          <p:cNvSpPr txBox="1"/>
          <p:nvPr/>
        </p:nvSpPr>
        <p:spPr>
          <a:xfrm>
            <a:off x="617442" y="842657"/>
            <a:ext cx="5255652"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Angular is a component-based framework for building structured, scalable and </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single page web applications</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for client side.</a:t>
            </a: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3CB35220-30C6-31D7-C6CA-D7B5303BA3AD}"/>
              </a:ext>
            </a:extLst>
          </p:cNvPr>
          <p:cNvPicPr>
            <a:picLocks noChangeAspect="1"/>
          </p:cNvPicPr>
          <p:nvPr/>
        </p:nvPicPr>
        <p:blipFill>
          <a:blip r:embed="rId4"/>
          <a:stretch>
            <a:fillRect/>
          </a:stretch>
        </p:blipFill>
        <p:spPr>
          <a:xfrm>
            <a:off x="6568863" y="897212"/>
            <a:ext cx="4854117" cy="1690220"/>
          </a:xfrm>
          <a:prstGeom prst="rect">
            <a:avLst/>
          </a:prstGeom>
        </p:spPr>
      </p:pic>
      <p:sp>
        <p:nvSpPr>
          <p:cNvPr id="9" name="Rectangle 8">
            <a:extLst>
              <a:ext uri="{FF2B5EF4-FFF2-40B4-BE49-F238E27FC236}">
                <a16:creationId xmlns:a16="http://schemas.microsoft.com/office/drawing/2014/main" id="{9886E1F5-E891-FECB-8998-C5884A60AD3F}"/>
              </a:ext>
            </a:extLst>
          </p:cNvPr>
          <p:cNvSpPr/>
          <p:nvPr/>
        </p:nvSpPr>
        <p:spPr>
          <a:xfrm>
            <a:off x="6568863" y="4930870"/>
            <a:ext cx="1499987" cy="148794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Angular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(framework)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0" name="Picture 6" descr="High-res browser logos - Paul Irish">
            <a:extLst>
              <a:ext uri="{FF2B5EF4-FFF2-40B4-BE49-F238E27FC236}">
                <a16:creationId xmlns:a16="http://schemas.microsoft.com/office/drawing/2014/main" id="{97874238-AB52-E244-7795-09F71FDBE3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248" y="2584354"/>
            <a:ext cx="1775304" cy="35294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656B58C-6AFB-1FA4-AF5D-9292CD8795EC}"/>
              </a:ext>
            </a:extLst>
          </p:cNvPr>
          <p:cNvSpPr/>
          <p:nvPr/>
        </p:nvSpPr>
        <p:spPr>
          <a:xfrm>
            <a:off x="6573669" y="3432146"/>
            <a:ext cx="1499987" cy="148794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Javascript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(languages)</a:t>
            </a:r>
          </a:p>
        </p:txBody>
      </p:sp>
      <p:sp>
        <p:nvSpPr>
          <p:cNvPr id="15" name="Rectangle 14">
            <a:extLst>
              <a:ext uri="{FF2B5EF4-FFF2-40B4-BE49-F238E27FC236}">
                <a16:creationId xmlns:a16="http://schemas.microsoft.com/office/drawing/2014/main" id="{753CFEAA-E3BD-A9ED-41FA-D1B4CFEB885D}"/>
              </a:ext>
            </a:extLst>
          </p:cNvPr>
          <p:cNvSpPr/>
          <p:nvPr/>
        </p:nvSpPr>
        <p:spPr>
          <a:xfrm>
            <a:off x="8410931" y="4920088"/>
            <a:ext cx="1499987" cy="148794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.NET(C#)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Spring(Java)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Laravel(PHP)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(framework)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66AB54F-1223-5140-521A-10D2BF7F4C06}"/>
              </a:ext>
            </a:extLst>
          </p:cNvPr>
          <p:cNvSpPr/>
          <p:nvPr/>
        </p:nvSpPr>
        <p:spPr>
          <a:xfrm>
            <a:off x="8401319" y="3432146"/>
            <a:ext cx="1499987" cy="148794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Java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PHP…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1" u="none" strike="noStrike" kern="1200" cap="none" spc="0" normalizeH="0" baseline="0" noProof="0" dirty="0">
                <a:ln>
                  <a:noFill/>
                </a:ln>
                <a:solidFill>
                  <a:prstClr val="black"/>
                </a:solidFill>
                <a:effectLst/>
                <a:uLnTx/>
                <a:uFillTx/>
                <a:latin typeface="Calibri" panose="020F0502020204030204"/>
                <a:ea typeface="+mn-ea"/>
                <a:cs typeface="+mn-cs"/>
              </a:rPr>
              <a:t>(languages)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45C869AB-E9CF-8B45-14C7-3A4F50FF4F33}"/>
              </a:ext>
            </a:extLst>
          </p:cNvPr>
          <p:cNvCxnSpPr>
            <a:stCxn id="1030" idx="2"/>
          </p:cNvCxnSpPr>
          <p:nvPr/>
        </p:nvCxnSpPr>
        <p:spPr>
          <a:xfrm>
            <a:off x="7155900" y="2937297"/>
            <a:ext cx="8693" cy="49170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F643E43-C7BF-8DF2-A6CD-D1E9CFEEED03}"/>
              </a:ext>
            </a:extLst>
          </p:cNvPr>
          <p:cNvCxnSpPr>
            <a:cxnSpLocks/>
          </p:cNvCxnSpPr>
          <p:nvPr/>
        </p:nvCxnSpPr>
        <p:spPr>
          <a:xfrm>
            <a:off x="9151312" y="2516513"/>
            <a:ext cx="0" cy="906195"/>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DCDB8CF-D10B-5495-DEF8-49750136E2D4}"/>
              </a:ext>
            </a:extLst>
          </p:cNvPr>
          <p:cNvSpPr txBox="1"/>
          <p:nvPr/>
        </p:nvSpPr>
        <p:spPr>
          <a:xfrm>
            <a:off x="662081" y="2516513"/>
            <a:ext cx="4867031" cy="1477328"/>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kumimoji="0" lang="en-IN" b="0" i="0" u="none" strike="noStrike" kern="1200" cap="none" spc="0" normalizeH="0" baseline="0" noProof="0" dirty="0">
                <a:ln>
                  <a:noFill/>
                </a:ln>
                <a:effectLst/>
                <a:uLnTx/>
                <a:uFillTx/>
                <a:ea typeface="+mn-ea"/>
                <a:cs typeface="+mn-cs"/>
              </a:rPr>
              <a:t>Like we have .NET, Spring, Laravel framework for Server side programming. Similarly we have Angular framework for Client side programming.</a:t>
            </a:r>
          </a:p>
          <a:p>
            <a:endParaRPr lang="en-IN" dirty="0"/>
          </a:p>
        </p:txBody>
      </p:sp>
      <p:sp>
        <p:nvSpPr>
          <p:cNvPr id="4" name="TextBox 3">
            <a:extLst>
              <a:ext uri="{FF2B5EF4-FFF2-40B4-BE49-F238E27FC236}">
                <a16:creationId xmlns:a16="http://schemas.microsoft.com/office/drawing/2014/main" id="{82953B05-0164-CFF5-31FD-4499ED5A3D4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4068101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apply Required field validation in template driven forms?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E2769E8-34B9-FF78-9228-A7FA71E30499}"/>
              </a:ext>
            </a:extLst>
          </p:cNvPr>
          <p:cNvPicPr>
            <a:picLocks noChangeAspect="1"/>
          </p:cNvPicPr>
          <p:nvPr/>
        </p:nvPicPr>
        <p:blipFill rotWithShape="1">
          <a:blip r:embed="rId4"/>
          <a:srcRect l="11786" t="16298" r="22964" b="29607"/>
          <a:stretch/>
        </p:blipFill>
        <p:spPr>
          <a:xfrm>
            <a:off x="1071895" y="2210171"/>
            <a:ext cx="8647612" cy="4032713"/>
          </a:xfrm>
          <a:prstGeom prst="rect">
            <a:avLst/>
          </a:prstGeom>
        </p:spPr>
      </p:pic>
      <p:sp>
        <p:nvSpPr>
          <p:cNvPr id="9" name="TextBox 8">
            <a:extLst>
              <a:ext uri="{FF2B5EF4-FFF2-40B4-BE49-F238E27FC236}">
                <a16:creationId xmlns:a16="http://schemas.microsoft.com/office/drawing/2014/main" id="{5896AD48-8333-49D5-F124-1ADF00511D02}"/>
              </a:ext>
            </a:extLst>
          </p:cNvPr>
          <p:cNvSpPr txBox="1"/>
          <p:nvPr/>
        </p:nvSpPr>
        <p:spPr>
          <a:xfrm>
            <a:off x="797574" y="1022905"/>
            <a:ext cx="7458152"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lang="en-US" i="1" dirty="0">
                <a:solidFill>
                  <a:schemeClr val="tx1">
                    <a:lumMod val="50000"/>
                    <a:lumOff val="50000"/>
                  </a:schemeClr>
                </a:solidFill>
              </a:rPr>
              <a:t>For example, if you want to put required field validation in email field, then put the required keyword there, which will make the form invalid until the email is empty. Also, you can disable the button if the form is invalid.</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1" u="none" strike="noStrike" kern="1200" cap="none" spc="0" normalizeH="0" baseline="0" noProof="0" dirty="0">
              <a:ln>
                <a:noFill/>
              </a:ln>
              <a:solidFill>
                <a:schemeClr val="tx1">
                  <a:lumMod val="50000"/>
                  <a:lumOff val="50000"/>
                </a:schemeClr>
              </a:solidFill>
              <a:effectLst/>
              <a:uLnTx/>
              <a:uFillTx/>
            </a:endParaRPr>
          </a:p>
        </p:txBody>
      </p:sp>
      <p:sp>
        <p:nvSpPr>
          <p:cNvPr id="10" name="Rectangle 9">
            <a:extLst>
              <a:ext uri="{FF2B5EF4-FFF2-40B4-BE49-F238E27FC236}">
                <a16:creationId xmlns:a16="http://schemas.microsoft.com/office/drawing/2014/main" id="{BC2E0187-4F97-23AB-1B5E-85E89C89C544}"/>
              </a:ext>
            </a:extLst>
          </p:cNvPr>
          <p:cNvSpPr/>
          <p:nvPr/>
        </p:nvSpPr>
        <p:spPr>
          <a:xfrm>
            <a:off x="3608767" y="3481919"/>
            <a:ext cx="1041610" cy="292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3EFA22B-7A89-4872-D165-6DA2E2A46D35}"/>
              </a:ext>
            </a:extLst>
          </p:cNvPr>
          <p:cNvSpPr/>
          <p:nvPr/>
        </p:nvSpPr>
        <p:spPr>
          <a:xfrm>
            <a:off x="2350377" y="5111705"/>
            <a:ext cx="3462593" cy="402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5E0167C-84A8-1FF8-42D7-10D214B01C84}"/>
              </a:ext>
            </a:extLst>
          </p:cNvPr>
          <p:cNvSpPr>
            <a:spLocks noGrp="1"/>
          </p:cNvSpPr>
          <p:nvPr>
            <p:ph type="title" idx="4294967295"/>
          </p:nvPr>
        </p:nvSpPr>
        <p:spPr>
          <a:xfrm>
            <a:off x="838200" y="365126"/>
            <a:ext cx="10515600" cy="979066"/>
          </a:xfrm>
        </p:spPr>
        <p:txBody>
          <a:bodyPr>
            <a:normAutofit/>
          </a:bodyPr>
          <a:lstStyle/>
          <a:p>
            <a:r>
              <a:rPr lang="en-US" sz="800" b="0" i="0" u="none" strike="noStrike" kern="1200" dirty="0">
                <a:solidFill>
                  <a:schemeClr val="bg1"/>
                </a:solidFill>
                <a:effectLst/>
              </a:rPr>
              <a:t>Q78.  How to apply Required field validation in template driven forms?</a:t>
            </a:r>
            <a:r>
              <a:rPr lang="en-US" sz="800" dirty="0">
                <a:solidFill>
                  <a:schemeClr val="bg1"/>
                </a:solidFill>
              </a:rPr>
              <a:t> </a:t>
            </a:r>
            <a:endParaRPr lang="en-IN" sz="800" dirty="0">
              <a:solidFill>
                <a:schemeClr val="bg1"/>
              </a:solidFill>
            </a:endParaRPr>
          </a:p>
        </p:txBody>
      </p:sp>
      <p:sp>
        <p:nvSpPr>
          <p:cNvPr id="6" name="TextBox 5">
            <a:hlinkClick r:id="rId5" action="ppaction://hlinksldjump"/>
            <a:extLst>
              <a:ext uri="{FF2B5EF4-FFF2-40B4-BE49-F238E27FC236}">
                <a16:creationId xmlns:a16="http://schemas.microsoft.com/office/drawing/2014/main" id="{769FF428-4493-1418-6894-AA98299B8549}"/>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40297022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E83AE3-D3DB-AF59-1C17-A5DA27FBF49B}"/>
              </a:ext>
            </a:extLst>
          </p:cNvPr>
          <p:cNvSpPr/>
          <p:nvPr/>
        </p:nvSpPr>
        <p:spPr>
          <a:xfrm>
            <a:off x="1020973" y="4369348"/>
            <a:ext cx="1435208" cy="482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Form Group</a:t>
            </a:r>
          </a:p>
        </p:txBody>
      </p:sp>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Form Group and Form Control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DCE6CE9-386E-5081-CF6D-53344C207CFB}"/>
              </a:ext>
            </a:extLst>
          </p:cNvPr>
          <p:cNvPicPr>
            <a:picLocks noChangeAspect="1"/>
          </p:cNvPicPr>
          <p:nvPr/>
        </p:nvPicPr>
        <p:blipFill>
          <a:blip r:embed="rId4"/>
          <a:stretch>
            <a:fillRect/>
          </a:stretch>
        </p:blipFill>
        <p:spPr>
          <a:xfrm>
            <a:off x="3198595" y="2995002"/>
            <a:ext cx="4052757" cy="2821540"/>
          </a:xfrm>
          <a:prstGeom prst="rect">
            <a:avLst/>
          </a:prstGeom>
        </p:spPr>
      </p:pic>
      <p:sp>
        <p:nvSpPr>
          <p:cNvPr id="8" name="Left Brace 7">
            <a:extLst>
              <a:ext uri="{FF2B5EF4-FFF2-40B4-BE49-F238E27FC236}">
                <a16:creationId xmlns:a16="http://schemas.microsoft.com/office/drawing/2014/main" id="{8C4D61A1-214B-7C1D-7634-5C990B791FDE}"/>
              </a:ext>
            </a:extLst>
          </p:cNvPr>
          <p:cNvSpPr/>
          <p:nvPr/>
        </p:nvSpPr>
        <p:spPr>
          <a:xfrm>
            <a:off x="2602317" y="3602173"/>
            <a:ext cx="450142" cy="2121812"/>
          </a:xfrm>
          <a:prstGeom prst="lef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61142C8B-3CCB-96E7-A9A8-9E5E1E6F1E88}"/>
              </a:ext>
            </a:extLst>
          </p:cNvPr>
          <p:cNvCxnSpPr>
            <a:cxnSpLocks/>
          </p:cNvCxnSpPr>
          <p:nvPr/>
        </p:nvCxnSpPr>
        <p:spPr>
          <a:xfrm>
            <a:off x="7251352" y="3999755"/>
            <a:ext cx="701585" cy="213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C35892-B5EE-E03B-A6DC-295F7DAB65EA}"/>
              </a:ext>
            </a:extLst>
          </p:cNvPr>
          <p:cNvCxnSpPr>
            <a:cxnSpLocks/>
          </p:cNvCxnSpPr>
          <p:nvPr/>
        </p:nvCxnSpPr>
        <p:spPr>
          <a:xfrm flipV="1">
            <a:off x="7251352" y="4369347"/>
            <a:ext cx="701585" cy="293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FA50EC0-D45C-0213-0456-7F3A23E1029F}"/>
              </a:ext>
            </a:extLst>
          </p:cNvPr>
          <p:cNvSpPr/>
          <p:nvPr/>
        </p:nvSpPr>
        <p:spPr>
          <a:xfrm>
            <a:off x="8014368" y="4038541"/>
            <a:ext cx="1581631" cy="476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Form Controls</a:t>
            </a:r>
          </a:p>
        </p:txBody>
      </p:sp>
      <p:sp>
        <p:nvSpPr>
          <p:cNvPr id="17" name="TextBox 16">
            <a:extLst>
              <a:ext uri="{FF2B5EF4-FFF2-40B4-BE49-F238E27FC236}">
                <a16:creationId xmlns:a16="http://schemas.microsoft.com/office/drawing/2014/main" id="{D3D372A2-F4E5-085C-3999-287A618F5469}"/>
              </a:ext>
            </a:extLst>
          </p:cNvPr>
          <p:cNvSpPr txBox="1"/>
          <p:nvPr/>
        </p:nvSpPr>
        <p:spPr>
          <a:xfrm>
            <a:off x="797574" y="1607485"/>
            <a:ext cx="615791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rPr>
              <a:t>Form groups is a </a:t>
            </a:r>
            <a:r>
              <a:rPr kumimoji="0" lang="en-US" sz="1800" b="1" i="0" u="none" strike="noStrike" kern="1200" cap="none" spc="0" normalizeH="0" baseline="0" noProof="0" dirty="0">
                <a:ln>
                  <a:noFill/>
                </a:ln>
                <a:solidFill>
                  <a:srgbClr val="222222"/>
                </a:solidFill>
                <a:effectLst/>
                <a:uLnTx/>
                <a:uFillTx/>
                <a:latin typeface="Calibri" panose="020F0502020204030204"/>
                <a:ea typeface="+mn-ea"/>
                <a:cs typeface="+mn-cs"/>
              </a:rPr>
              <a:t>collection</a:t>
            </a:r>
            <a:r>
              <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rPr>
              <a:t> of form controls.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F6CD3C3-2CA9-1B53-9280-8D8D24F57322}"/>
              </a:ext>
            </a:extLst>
          </p:cNvPr>
          <p:cNvSpPr txBox="1"/>
          <p:nvPr/>
        </p:nvSpPr>
        <p:spPr>
          <a:xfrm>
            <a:off x="797574" y="1151090"/>
            <a:ext cx="615791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rPr>
              <a:t>Form controls are the </a:t>
            </a:r>
            <a:r>
              <a:rPr kumimoji="0" lang="en-US" sz="1800" b="1" i="0" u="none" strike="noStrike" kern="1200" cap="none" spc="0" normalizeH="0" baseline="0" noProof="0" dirty="0">
                <a:ln>
                  <a:noFill/>
                </a:ln>
                <a:solidFill>
                  <a:srgbClr val="222222"/>
                </a:solidFill>
                <a:effectLst/>
                <a:uLnTx/>
                <a:uFillTx/>
                <a:latin typeface="Calibri" panose="020F0502020204030204"/>
                <a:ea typeface="+mn-ea"/>
                <a:cs typeface="+mn-cs"/>
              </a:rPr>
              <a:t>individual</a:t>
            </a:r>
            <a:r>
              <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rPr>
              <a:t> elements.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5C165EA-D2F5-E5A5-8BE5-68928411F06F}"/>
              </a:ext>
            </a:extLst>
          </p:cNvPr>
          <p:cNvSpPr>
            <a:spLocks noGrp="1"/>
          </p:cNvSpPr>
          <p:nvPr>
            <p:ph type="title" idx="4294967295"/>
          </p:nvPr>
        </p:nvSpPr>
        <p:spPr/>
        <p:txBody>
          <a:bodyPr>
            <a:normAutofit/>
          </a:bodyPr>
          <a:lstStyle/>
          <a:p>
            <a:r>
              <a:rPr lang="en-US" sz="800" b="0" i="0" u="none" strike="noStrike" kern="1200" dirty="0">
                <a:solidFill>
                  <a:schemeClr val="bg1"/>
                </a:solidFill>
                <a:effectLst/>
              </a:rPr>
              <a:t>Q79.  What is Form Group and Form Control in Angular?</a:t>
            </a:r>
            <a:r>
              <a:rPr lang="en-US" sz="800" dirty="0">
                <a:solidFill>
                  <a:schemeClr val="bg1"/>
                </a:solidFill>
              </a:rPr>
              <a:t> </a:t>
            </a:r>
            <a:endParaRPr lang="en-IN" sz="800" dirty="0">
              <a:solidFill>
                <a:schemeClr val="bg1"/>
              </a:solidFill>
            </a:endParaRPr>
          </a:p>
        </p:txBody>
      </p:sp>
      <p:sp>
        <p:nvSpPr>
          <p:cNvPr id="7" name="TextBox 6">
            <a:hlinkClick r:id="rId5" action="ppaction://hlinksldjump"/>
            <a:extLst>
              <a:ext uri="{FF2B5EF4-FFF2-40B4-BE49-F238E27FC236}">
                <a16:creationId xmlns:a16="http://schemas.microsoft.com/office/drawing/2014/main" id="{DECD916A-47FE-4A36-CA83-CC515C3E2EE3}"/>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3283615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Form Group and Form Control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Q79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3" name="Diagram 32">
            <a:extLst>
              <a:ext uri="{FF2B5EF4-FFF2-40B4-BE49-F238E27FC236}">
                <a16:creationId xmlns:a16="http://schemas.microsoft.com/office/drawing/2014/main" id="{E090EF0E-7E83-A969-182C-2F3E2940855D}"/>
              </a:ext>
            </a:extLst>
          </p:cNvPr>
          <p:cNvGraphicFramePr/>
          <p:nvPr>
            <p:extLst>
              <p:ext uri="{D42A27DB-BD31-4B8C-83A1-F6EECF244321}">
                <p14:modId xmlns:p14="http://schemas.microsoft.com/office/powerpoint/2010/main" val="1043556652"/>
              </p:ext>
            </p:extLst>
          </p:nvPr>
        </p:nvGraphicFramePr>
        <p:xfrm>
          <a:off x="6131633" y="1832083"/>
          <a:ext cx="3793902" cy="2543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35" name="Straight Arrow Connector 34">
            <a:extLst>
              <a:ext uri="{FF2B5EF4-FFF2-40B4-BE49-F238E27FC236}">
                <a16:creationId xmlns:a16="http://schemas.microsoft.com/office/drawing/2014/main" id="{6C6F2ABE-C317-6F1E-A004-41EC59E1E989}"/>
              </a:ext>
            </a:extLst>
          </p:cNvPr>
          <p:cNvCxnSpPr>
            <a:cxnSpLocks/>
          </p:cNvCxnSpPr>
          <p:nvPr/>
        </p:nvCxnSpPr>
        <p:spPr>
          <a:xfrm>
            <a:off x="9047336" y="2769557"/>
            <a:ext cx="139280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Diagram 35">
            <a:extLst>
              <a:ext uri="{FF2B5EF4-FFF2-40B4-BE49-F238E27FC236}">
                <a16:creationId xmlns:a16="http://schemas.microsoft.com/office/drawing/2014/main" id="{0F388E5F-A983-D946-8B82-103D310438B0}"/>
              </a:ext>
            </a:extLst>
          </p:cNvPr>
          <p:cNvGraphicFramePr/>
          <p:nvPr>
            <p:extLst>
              <p:ext uri="{D42A27DB-BD31-4B8C-83A1-F6EECF244321}">
                <p14:modId xmlns:p14="http://schemas.microsoft.com/office/powerpoint/2010/main" val="1513432600"/>
              </p:ext>
            </p:extLst>
          </p:nvPr>
        </p:nvGraphicFramePr>
        <p:xfrm>
          <a:off x="10440141" y="1200252"/>
          <a:ext cx="1224000" cy="41470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9" name="TextBox 38">
            <a:extLst>
              <a:ext uri="{FF2B5EF4-FFF2-40B4-BE49-F238E27FC236}">
                <a16:creationId xmlns:a16="http://schemas.microsoft.com/office/drawing/2014/main" id="{0CF129D6-CCA1-65BC-FFFB-F012052AF132}"/>
              </a:ext>
            </a:extLst>
          </p:cNvPr>
          <p:cNvSpPr txBox="1"/>
          <p:nvPr/>
        </p:nvSpPr>
        <p:spPr>
          <a:xfrm>
            <a:off x="9047336" y="2400225"/>
            <a:ext cx="12239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ED7D31"/>
                </a:solidFill>
                <a:effectLst/>
                <a:uLnTx/>
                <a:uFillTx/>
                <a:latin typeface="Calibri" panose="020F0502020204030204"/>
                <a:ea typeface="+mn-ea"/>
                <a:cs typeface="+mn-cs"/>
              </a:rPr>
              <a:t>Properties</a:t>
            </a:r>
          </a:p>
        </p:txBody>
      </p:sp>
      <p:sp>
        <p:nvSpPr>
          <p:cNvPr id="4" name="TextBox 3">
            <a:extLst>
              <a:ext uri="{FF2B5EF4-FFF2-40B4-BE49-F238E27FC236}">
                <a16:creationId xmlns:a16="http://schemas.microsoft.com/office/drawing/2014/main" id="{D138E17A-3B22-F88E-6E5A-00DCCDF6B235}"/>
              </a:ext>
            </a:extLst>
          </p:cNvPr>
          <p:cNvSpPr txBox="1"/>
          <p:nvPr/>
        </p:nvSpPr>
        <p:spPr>
          <a:xfrm>
            <a:off x="527859" y="1200252"/>
            <a:ext cx="5089168" cy="535531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What is the use of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FormGroup</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 and </a:t>
            </a:r>
            <a:r>
              <a:rPr kumimoji="0" lang="en-US" sz="1800" b="0" i="0" u="none" strike="noStrike" kern="1200" cap="none" spc="0" normalizeH="0" noProof="0" dirty="0" err="1">
                <a:ln>
                  <a:noFill/>
                </a:ln>
                <a:solidFill>
                  <a:srgbClr val="202124"/>
                </a:solidFill>
                <a:effectLst/>
                <a:uLnTx/>
                <a:uFillTx/>
                <a:latin typeface="Calibri" panose="020F0502020204030204"/>
                <a:ea typeface="+mn-ea"/>
                <a:cs typeface="+mn-cs"/>
              </a:rPr>
              <a:t>FormControl</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Both </a:t>
            </a:r>
            <a:r>
              <a:rPr lang="en-US" dirty="0" err="1">
                <a:solidFill>
                  <a:srgbClr val="202124"/>
                </a:solidFill>
                <a:latin typeface="Calibri" panose="020F0502020204030204"/>
              </a:rPr>
              <a:t>FormGroup</a:t>
            </a:r>
            <a:r>
              <a:rPr lang="en-US" dirty="0">
                <a:solidFill>
                  <a:srgbClr val="202124"/>
                </a:solidFill>
                <a:latin typeface="Calibri" panose="020F0502020204030204"/>
              </a:rPr>
              <a:t> and </a:t>
            </a:r>
            <a:r>
              <a:rPr lang="en-US" dirty="0" err="1">
                <a:solidFill>
                  <a:srgbClr val="202124"/>
                </a:solidFill>
                <a:latin typeface="Calibri" panose="020F0502020204030204"/>
              </a:rPr>
              <a:t>FormControl</a:t>
            </a:r>
            <a:r>
              <a:rPr lang="en-US" dirty="0">
                <a:solidFill>
                  <a:srgbClr val="202124"/>
                </a:solidFill>
                <a:latin typeface="Calibri" panose="020F0502020204030204"/>
              </a:rPr>
              <a:t>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are used to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track</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the values and states of controls.</a:t>
            </a:r>
          </a:p>
          <a:p>
            <a:pPr marR="0" lvl="0" algn="l" defTabSz="914400" rtl="0" eaLnBrk="1" fontAlgn="auto" latinLnBrk="0" hangingPunct="1">
              <a:lnSpc>
                <a:spcPct val="100000"/>
              </a:lnSpc>
              <a:spcBef>
                <a:spcPts val="0"/>
              </a:spcBef>
              <a:spcAft>
                <a:spcPts val="0"/>
              </a:spcAft>
              <a:buClr>
                <a:srgbClr val="ED7D31"/>
              </a:buClr>
              <a:buSzTx/>
              <a:tabLst/>
              <a:defRPr/>
            </a:pPr>
            <a:endParaRPr lang="en-US" dirty="0">
              <a:solidFill>
                <a:srgbClr val="202124"/>
              </a:solidFill>
              <a:latin typeface="Calibri" panose="020F0502020204030204"/>
            </a:endParaRPr>
          </a:p>
          <a:p>
            <a:pPr>
              <a:buClr>
                <a:schemeClr val="accent2"/>
              </a:buClr>
              <a:buSzPct val="80000"/>
            </a:pPr>
            <a:r>
              <a:rPr lang="en-US" dirty="0">
                <a:solidFill>
                  <a:schemeClr val="tx1">
                    <a:lumMod val="50000"/>
                    <a:lumOff val="50000"/>
                  </a:schemeClr>
                </a:solidFill>
              </a:rPr>
              <a:t>In image you can see, both </a:t>
            </a:r>
            <a:r>
              <a:rPr lang="en-US" dirty="0" err="1">
                <a:solidFill>
                  <a:schemeClr val="tx1">
                    <a:lumMod val="50000"/>
                    <a:lumOff val="50000"/>
                  </a:schemeClr>
                </a:solidFill>
              </a:rPr>
              <a:t>formgroup</a:t>
            </a:r>
            <a:r>
              <a:rPr lang="en-US" dirty="0">
                <a:solidFill>
                  <a:schemeClr val="tx1">
                    <a:lumMod val="50000"/>
                    <a:lumOff val="50000"/>
                  </a:schemeClr>
                </a:solidFill>
              </a:rPr>
              <a:t> and </a:t>
            </a:r>
            <a:r>
              <a:rPr lang="en-US" dirty="0" err="1">
                <a:solidFill>
                  <a:schemeClr val="tx1">
                    <a:lumMod val="50000"/>
                    <a:lumOff val="50000"/>
                  </a:schemeClr>
                </a:solidFill>
              </a:rPr>
              <a:t>formcontrol</a:t>
            </a:r>
            <a:r>
              <a:rPr lang="en-US" dirty="0">
                <a:solidFill>
                  <a:schemeClr val="tx1">
                    <a:lumMod val="50000"/>
                    <a:lumOff val="50000"/>
                  </a:schemeClr>
                </a:solidFill>
              </a:rPr>
              <a:t> are inherited from </a:t>
            </a:r>
            <a:r>
              <a:rPr lang="en-US" dirty="0" err="1">
                <a:solidFill>
                  <a:schemeClr val="tx1">
                    <a:lumMod val="50000"/>
                    <a:lumOff val="50000"/>
                  </a:schemeClr>
                </a:solidFill>
              </a:rPr>
              <a:t>AbstractControl</a:t>
            </a:r>
            <a:r>
              <a:rPr lang="en-US" dirty="0">
                <a:solidFill>
                  <a:schemeClr val="tx1">
                    <a:lumMod val="50000"/>
                    <a:lumOff val="50000"/>
                  </a:schemeClr>
                </a:solidFill>
              </a:rPr>
              <a:t> class. </a:t>
            </a:r>
            <a:r>
              <a:rPr lang="en-US" dirty="0" err="1">
                <a:solidFill>
                  <a:schemeClr val="tx1">
                    <a:lumMod val="50000"/>
                    <a:lumOff val="50000"/>
                  </a:schemeClr>
                </a:solidFill>
              </a:rPr>
              <a:t>AbstractControl</a:t>
            </a:r>
            <a:r>
              <a:rPr lang="en-US" dirty="0">
                <a:solidFill>
                  <a:schemeClr val="tx1">
                    <a:lumMod val="50000"/>
                    <a:lumOff val="50000"/>
                  </a:schemeClr>
                </a:solidFill>
              </a:rPr>
              <a:t> class has these properties -Value, errors, valid, invalid, dirty, </a:t>
            </a:r>
            <a:r>
              <a:rPr lang="en-US" dirty="0" err="1">
                <a:solidFill>
                  <a:schemeClr val="tx1">
                    <a:lumMod val="50000"/>
                    <a:lumOff val="50000"/>
                  </a:schemeClr>
                </a:solidFill>
              </a:rPr>
              <a:t>pristing</a:t>
            </a:r>
            <a:r>
              <a:rPr lang="en-US" dirty="0">
                <a:solidFill>
                  <a:schemeClr val="tx1">
                    <a:lumMod val="50000"/>
                    <a:lumOff val="50000"/>
                  </a:schemeClr>
                </a:solidFill>
              </a:rPr>
              <a:t>, touched and touched.</a:t>
            </a:r>
          </a:p>
          <a:p>
            <a:pPr>
              <a:buClr>
                <a:schemeClr val="accent2"/>
              </a:buClr>
              <a:buSzPct val="80000"/>
            </a:pPr>
            <a:endParaRPr lang="en-US" dirty="0">
              <a:solidFill>
                <a:schemeClr val="tx1">
                  <a:lumMod val="50000"/>
                  <a:lumOff val="50000"/>
                </a:schemeClr>
              </a:solidFill>
            </a:endParaRPr>
          </a:p>
          <a:p>
            <a:pPr>
              <a:buClr>
                <a:schemeClr val="accent2"/>
              </a:buClr>
              <a:buSzPct val="80000"/>
            </a:pPr>
            <a:r>
              <a:rPr lang="en-US" dirty="0">
                <a:solidFill>
                  <a:schemeClr val="tx1">
                    <a:lumMod val="50000"/>
                    <a:lumOff val="50000"/>
                  </a:schemeClr>
                </a:solidFill>
              </a:rPr>
              <a:t>Now these properties will help in </a:t>
            </a:r>
            <a:r>
              <a:rPr lang="en-US" b="1" dirty="0">
                <a:solidFill>
                  <a:schemeClr val="tx1">
                    <a:lumMod val="50000"/>
                    <a:lumOff val="50000"/>
                  </a:schemeClr>
                </a:solidFill>
              </a:rPr>
              <a:t>tracking the changes in each and every control</a:t>
            </a:r>
            <a:r>
              <a:rPr lang="en-US" dirty="0">
                <a:solidFill>
                  <a:schemeClr val="tx1">
                    <a:lumMod val="50000"/>
                    <a:lumOff val="50000"/>
                  </a:schemeClr>
                </a:solidFill>
              </a:rPr>
              <a:t>. For example, value property will be the value of any input field.</a:t>
            </a:r>
          </a:p>
          <a:p>
            <a:pPr>
              <a:buClr>
                <a:schemeClr val="accent2"/>
              </a:buClr>
              <a:buSzPct val="80000"/>
            </a:pPr>
            <a:endParaRPr lang="en-US" dirty="0">
              <a:solidFill>
                <a:schemeClr val="tx1">
                  <a:lumMod val="50000"/>
                  <a:lumOff val="50000"/>
                </a:schemeClr>
              </a:solidFill>
            </a:endParaRPr>
          </a:p>
          <a:p>
            <a:pPr>
              <a:buClr>
                <a:schemeClr val="accent2"/>
              </a:buClr>
              <a:buSzPct val="80000"/>
            </a:pPr>
            <a:r>
              <a:rPr lang="en-US" dirty="0">
                <a:solidFill>
                  <a:schemeClr val="tx1">
                    <a:lumMod val="50000"/>
                    <a:lumOff val="50000"/>
                  </a:schemeClr>
                </a:solidFill>
              </a:rPr>
              <a:t>That’s why </a:t>
            </a:r>
            <a:r>
              <a:rPr lang="en-US" dirty="0" err="1">
                <a:solidFill>
                  <a:schemeClr val="tx1">
                    <a:lumMod val="50000"/>
                    <a:lumOff val="50000"/>
                  </a:schemeClr>
                </a:solidFill>
              </a:rPr>
              <a:t>FormGroup</a:t>
            </a:r>
            <a:r>
              <a:rPr lang="en-US" dirty="0">
                <a:solidFill>
                  <a:schemeClr val="tx1">
                    <a:lumMod val="50000"/>
                    <a:lumOff val="50000"/>
                  </a:schemeClr>
                </a:solidFill>
              </a:rPr>
              <a:t> and </a:t>
            </a:r>
            <a:r>
              <a:rPr lang="en-US" dirty="0" err="1">
                <a:solidFill>
                  <a:schemeClr val="tx1">
                    <a:lumMod val="50000"/>
                    <a:lumOff val="50000"/>
                  </a:schemeClr>
                </a:solidFill>
              </a:rPr>
              <a:t>FormControl</a:t>
            </a:r>
            <a:r>
              <a:rPr lang="en-US" dirty="0">
                <a:solidFill>
                  <a:schemeClr val="tx1">
                    <a:lumMod val="50000"/>
                    <a:lumOff val="50000"/>
                  </a:schemeClr>
                </a:solidFill>
              </a:rPr>
              <a:t> are required to keep track of the changes in the controls.</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60134C09-1A4F-1BE0-3075-7D948761B50F}"/>
              </a:ext>
            </a:extLst>
          </p:cNvPr>
          <p:cNvSpPr>
            <a:spLocks noGrp="1"/>
          </p:cNvSpPr>
          <p:nvPr>
            <p:ph type="title" idx="4294967295"/>
          </p:nvPr>
        </p:nvSpPr>
        <p:spPr>
          <a:xfrm>
            <a:off x="838200" y="365126"/>
            <a:ext cx="10515600" cy="874958"/>
          </a:xfrm>
        </p:spPr>
        <p:txBody>
          <a:bodyPr/>
          <a:lstStyle/>
          <a:p>
            <a:r>
              <a:rPr lang="en-US" sz="1100" b="0" i="0" u="none" strike="noStrike" dirty="0">
                <a:solidFill>
                  <a:schemeClr val="bg1"/>
                </a:solidFill>
                <a:effectLst/>
                <a:latin typeface="Calibri" panose="020F0502020204030204" pitchFamily="34" charset="0"/>
              </a:rPr>
              <a:t>Q79.  What is Form Group and Form Control in Angular?</a:t>
            </a:r>
            <a:r>
              <a:rPr lang="en-US" dirty="0">
                <a:solidFill>
                  <a:schemeClr val="bg1"/>
                </a:solidFill>
              </a:rPr>
              <a:t> </a:t>
            </a:r>
            <a:endParaRPr lang="en-IN" dirty="0">
              <a:solidFill>
                <a:schemeClr val="bg1"/>
              </a:solidFill>
            </a:endParaRPr>
          </a:p>
        </p:txBody>
      </p:sp>
      <p:sp>
        <p:nvSpPr>
          <p:cNvPr id="7" name="TextBox 6">
            <a:hlinkClick r:id="rId14" action="ppaction://hlinksldjump"/>
            <a:extLst>
              <a:ext uri="{FF2B5EF4-FFF2-40B4-BE49-F238E27FC236}">
                <a16:creationId xmlns:a16="http://schemas.microsoft.com/office/drawing/2014/main" id="{3EECE80B-C5A1-C785-7E26-4847B17BABE0}"/>
              </a:ext>
            </a:extLst>
          </p:cNvPr>
          <p:cNvSpPr txBox="1"/>
          <p:nvPr/>
        </p:nvSpPr>
        <p:spPr>
          <a:xfrm>
            <a:off x="10342731" y="6373174"/>
            <a:ext cx="1972639" cy="307777"/>
          </a:xfrm>
          <a:prstGeom prst="rect">
            <a:avLst/>
          </a:prstGeom>
          <a:noFill/>
        </p:spPr>
        <p:txBody>
          <a:bodyPr wrap="square">
            <a:spAutoFit/>
          </a:bodyPr>
          <a:lstStyle/>
          <a:p>
            <a:r>
              <a:rPr lang="en-US" sz="1400" dirty="0">
                <a:hlinkClick r:id="rId15" action="ppaction://hlinksldjump"/>
              </a:rPr>
              <a:t>Back to chapter index</a:t>
            </a:r>
            <a:endParaRPr lang="en-IN" sz="1400" dirty="0"/>
          </a:p>
        </p:txBody>
      </p:sp>
    </p:spTree>
    <p:extLst>
      <p:ext uri="{BB962C8B-B14F-4D97-AF65-F5344CB8AC3E}">
        <p14:creationId xmlns:p14="http://schemas.microsoft.com/office/powerpoint/2010/main" val="6689401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setup Reactive Forms?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00F832-C60C-D206-F4D3-6EF973BC7638}"/>
              </a:ext>
            </a:extLst>
          </p:cNvPr>
          <p:cNvSpPr txBox="1"/>
          <p:nvPr/>
        </p:nvSpPr>
        <p:spPr>
          <a:xfrm>
            <a:off x="905992" y="1199317"/>
            <a:ext cx="5756065" cy="5078313"/>
          </a:xfrm>
          <a:prstGeom prst="rect">
            <a:avLst/>
          </a:prstGeom>
          <a:noFill/>
        </p:spPr>
        <p:txBody>
          <a:bodyPr wrap="square">
            <a:spAutoFit/>
          </a:bodyPr>
          <a:lstStyle/>
          <a:p>
            <a:pPr marL="285750" marR="0" lvl="0" indent="-285750" algn="l" defTabSz="914400" rtl="0" eaLnBrk="1" fontAlgn="t"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Below are some</a:t>
            </a:r>
            <a:r>
              <a:rPr lang="en-IN" dirty="0">
                <a:solidFill>
                  <a:prstClr val="black"/>
                </a:solidFill>
                <a:latin typeface="Calibri" panose="020F0502020204030204"/>
              </a:rPr>
              <a:t> important points about Reactive Forms:</a:t>
            </a:r>
          </a:p>
          <a:p>
            <a:pPr marR="0" lvl="0" algn="l" defTabSz="914400" rtl="0" eaLnBrk="1" fontAlgn="t"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t" latinLnBrk="0" hangingPunct="1">
              <a:lnSpc>
                <a:spcPct val="100000"/>
              </a:lnSpc>
              <a:spcBef>
                <a:spcPts val="0"/>
              </a:spcBef>
              <a:spcAft>
                <a:spcPts val="0"/>
              </a:spcAft>
              <a:buClr>
                <a:srgbClr val="ED7D31"/>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In reactive forms most code and validation logic is written in </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component typescript</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file.</a:t>
            </a:r>
          </a:p>
          <a:p>
            <a:pPr marL="342900" marR="0" lvl="0" indent="-342900" algn="l" defTabSz="914400" rtl="0" eaLnBrk="1" fontAlgn="t" latinLnBrk="0" hangingPunct="1">
              <a:lnSpc>
                <a:spcPct val="100000"/>
              </a:lnSpc>
              <a:spcBef>
                <a:spcPts val="0"/>
              </a:spcBef>
              <a:spcAft>
                <a:spcPts val="0"/>
              </a:spcAft>
              <a:buClr>
                <a:srgbClr val="ED7D31"/>
              </a:buClr>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t" latinLnBrk="0" hangingPunct="1">
              <a:lnSpc>
                <a:spcPct val="100000"/>
              </a:lnSpc>
              <a:spcBef>
                <a:spcPts val="0"/>
              </a:spcBef>
              <a:spcAft>
                <a:spcPts val="0"/>
              </a:spcAft>
              <a:buClr>
                <a:srgbClr val="ED7D31"/>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Reactive Forms can be activated by adding </a:t>
            </a:r>
            <a:r>
              <a:rPr kumimoji="0" lang="en-IN" sz="1800" b="1" i="0" u="none" strike="noStrike" kern="1200" cap="none" spc="0" normalizeH="0" baseline="0" noProof="0" dirty="0" err="1">
                <a:ln>
                  <a:noFill/>
                </a:ln>
                <a:solidFill>
                  <a:prstClr val="black"/>
                </a:solidFill>
                <a:effectLst/>
                <a:uLnTx/>
                <a:uFillTx/>
                <a:latin typeface="Calibri" panose="020F0502020204030204"/>
                <a:ea typeface="+mn-ea"/>
                <a:cs typeface="+mn-cs"/>
              </a:rPr>
              <a:t>ReactiveFormsModule</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in </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AppModule</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t" latinLnBrk="0" hangingPunct="1">
              <a:lnSpc>
                <a:spcPct val="100000"/>
              </a:lnSpc>
              <a:spcBef>
                <a:spcPts val="0"/>
              </a:spcBef>
              <a:spcAft>
                <a:spcPts val="0"/>
              </a:spcAft>
              <a:buClr>
                <a:srgbClr val="ED7D31"/>
              </a:buClr>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t" latinLnBrk="0" hangingPunct="1">
              <a:lnSpc>
                <a:spcPct val="100000"/>
              </a:lnSpc>
              <a:spcBef>
                <a:spcPts val="0"/>
              </a:spcBef>
              <a:spcAft>
                <a:spcPts val="0"/>
              </a:spcAft>
              <a:buClr>
                <a:srgbClr val="ED7D31"/>
              </a:buClr>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t" latinLnBrk="0" hangingPunct="1">
              <a:lnSpc>
                <a:spcPct val="100000"/>
              </a:lnSpc>
              <a:spcBef>
                <a:spcPts val="0"/>
              </a:spcBef>
              <a:spcAft>
                <a:spcPts val="0"/>
              </a:spcAft>
              <a:buClr>
                <a:srgbClr val="ED7D31"/>
              </a:buClr>
              <a:buSzTx/>
              <a:buFont typeface="+mj-lt"/>
              <a:buAutoNum type="arabicPeriod"/>
              <a:tabLst/>
              <a:defRPr/>
            </a:pPr>
            <a:endParaRPr lang="en-IN" dirty="0">
              <a:solidFill>
                <a:prstClr val="black"/>
              </a:solidFill>
              <a:latin typeface="Calibri" panose="020F0502020204030204"/>
            </a:endParaRPr>
          </a:p>
          <a:p>
            <a:pPr marL="285750" marR="0" lvl="0" indent="-285750" algn="l" defTabSz="914400" rtl="0" eaLnBrk="1" fontAlgn="t" latinLnBrk="0" hangingPunct="1">
              <a:lnSpc>
                <a:spcPct val="100000"/>
              </a:lnSpc>
              <a:spcBef>
                <a:spcPts val="0"/>
              </a:spcBef>
              <a:spcAft>
                <a:spcPts val="0"/>
              </a:spcAft>
              <a:buClr>
                <a:srgbClr val="ED7D31"/>
              </a:buClr>
              <a:buSzTx/>
              <a:buFont typeface="Wingdings" panose="05000000000000000000" pitchFamily="2" charset="2"/>
              <a:buChar char="v"/>
              <a:tabLst/>
              <a:defRPr/>
            </a:pPr>
            <a:r>
              <a:rPr lang="en-IN" dirty="0">
                <a:solidFill>
                  <a:prstClr val="black"/>
                </a:solidFill>
                <a:latin typeface="Calibri" panose="020F0502020204030204"/>
              </a:rPr>
              <a:t>When to use Reactive forms and when to use template driven forms?</a:t>
            </a:r>
          </a:p>
          <a:p>
            <a:pPr marL="342900" marR="0" lvl="0" indent="-342900" algn="l" defTabSz="914400" rtl="0" eaLnBrk="1" fontAlgn="t" latinLnBrk="0" hangingPunct="1">
              <a:lnSpc>
                <a:spcPct val="100000"/>
              </a:lnSpc>
              <a:spcBef>
                <a:spcPts val="0"/>
              </a:spcBef>
              <a:spcAft>
                <a:spcPts val="0"/>
              </a:spcAft>
              <a:buClr>
                <a:srgbClr val="ED7D31"/>
              </a:buClr>
              <a:buSzTx/>
              <a:buFont typeface="+mj-lt"/>
              <a:buAutoNum type="arabicPeriod"/>
              <a:tabLst/>
              <a:defRPr/>
            </a:pPr>
            <a:endParaRPr lang="en-IN" dirty="0">
              <a:solidFill>
                <a:prstClr val="black"/>
              </a:solidFill>
              <a:latin typeface="Calibri" panose="020F0502020204030204"/>
            </a:endParaRPr>
          </a:p>
          <a:p>
            <a:pPr lvl="0" fontAlgn="t">
              <a:buClr>
                <a:srgbClr val="ED7D31"/>
              </a:buClr>
              <a:defRPr/>
            </a:pPr>
            <a:r>
              <a:rPr lang="en-IN" dirty="0">
                <a:solidFill>
                  <a:prstClr val="black"/>
                </a:solidFill>
              </a:rPr>
              <a:t>Reactive Forms are used when application is </a:t>
            </a:r>
            <a:r>
              <a:rPr lang="en-IN" b="1" dirty="0">
                <a:solidFill>
                  <a:prstClr val="black"/>
                </a:solidFill>
              </a:rPr>
              <a:t>complex</a:t>
            </a:r>
            <a:r>
              <a:rPr lang="en-IN" dirty="0">
                <a:solidFill>
                  <a:prstClr val="black"/>
                </a:solidFill>
              </a:rPr>
              <a:t> and have more number of controls. </a:t>
            </a:r>
          </a:p>
          <a:p>
            <a:pPr lvl="0" fontAlgn="t">
              <a:buClr>
                <a:srgbClr val="ED7D31"/>
              </a:buClr>
              <a:defRPr/>
            </a:pPr>
            <a:r>
              <a:rPr lang="en-IN" dirty="0">
                <a:solidFill>
                  <a:prstClr val="black"/>
                </a:solidFill>
              </a:rPr>
              <a:t>Template driven forms is used when number of controls are very less in the form.</a:t>
            </a:r>
          </a:p>
          <a:p>
            <a:pPr lvl="0" fontAlgn="t">
              <a:buClr>
                <a:srgbClr val="ED7D31"/>
              </a:buClr>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Normally</a:t>
            </a:r>
            <a:r>
              <a:rPr kumimoji="0" lang="en-IN" sz="1800" b="0" i="0" u="none" strike="noStrike" kern="1200" cap="none" spc="0" normalizeH="0" noProof="0" dirty="0">
                <a:ln>
                  <a:noFill/>
                </a:ln>
                <a:solidFill>
                  <a:prstClr val="black"/>
                </a:solidFill>
                <a:effectLst/>
                <a:uLnTx/>
                <a:uFillTx/>
                <a:latin typeface="Calibri" panose="020F0502020204030204"/>
                <a:ea typeface="+mn-ea"/>
                <a:cs typeface="+mn-cs"/>
              </a:rPr>
              <a:t> we prefer reactive forms in general.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872A8D20-4EF6-95D0-4D1A-7528C5DEA3A8}"/>
              </a:ext>
            </a:extLst>
          </p:cNvPr>
          <p:cNvPicPr>
            <a:picLocks noChangeAspect="1"/>
          </p:cNvPicPr>
          <p:nvPr/>
        </p:nvPicPr>
        <p:blipFill>
          <a:blip r:embed="rId4"/>
          <a:stretch>
            <a:fillRect/>
          </a:stretch>
        </p:blipFill>
        <p:spPr>
          <a:xfrm>
            <a:off x="7876022" y="1199316"/>
            <a:ext cx="3962538" cy="2758729"/>
          </a:xfrm>
          <a:prstGeom prst="rect">
            <a:avLst/>
          </a:prstGeom>
        </p:spPr>
      </p:pic>
      <p:pic>
        <p:nvPicPr>
          <p:cNvPr id="6" name="Picture 5">
            <a:extLst>
              <a:ext uri="{FF2B5EF4-FFF2-40B4-BE49-F238E27FC236}">
                <a16:creationId xmlns:a16="http://schemas.microsoft.com/office/drawing/2014/main" id="{4AB882D4-BB1E-E4A8-D8BB-109DDFD1AB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9078" y="223196"/>
            <a:ext cx="708721" cy="281964"/>
          </a:xfrm>
          <a:prstGeom prst="rect">
            <a:avLst/>
          </a:prstGeom>
        </p:spPr>
      </p:pic>
      <p:sp>
        <p:nvSpPr>
          <p:cNvPr id="5" name="Title 4">
            <a:extLst>
              <a:ext uri="{FF2B5EF4-FFF2-40B4-BE49-F238E27FC236}">
                <a16:creationId xmlns:a16="http://schemas.microsoft.com/office/drawing/2014/main" id="{83A4ADF3-A0D5-2212-E095-10787CEC58E3}"/>
              </a:ext>
            </a:extLst>
          </p:cNvPr>
          <p:cNvSpPr>
            <a:spLocks noGrp="1"/>
          </p:cNvSpPr>
          <p:nvPr>
            <p:ph type="title" idx="4294967295"/>
          </p:nvPr>
        </p:nvSpPr>
        <p:spPr>
          <a:xfrm>
            <a:off x="838200" y="365125"/>
            <a:ext cx="10515600" cy="834191"/>
          </a:xfrm>
        </p:spPr>
        <p:txBody>
          <a:bodyPr/>
          <a:lstStyle/>
          <a:p>
            <a:r>
              <a:rPr lang="en-US" sz="1100" b="0" i="0" u="none" strike="noStrike" dirty="0">
                <a:solidFill>
                  <a:schemeClr val="bg1"/>
                </a:solidFill>
                <a:effectLst/>
                <a:latin typeface="Calibri" panose="020F0502020204030204" pitchFamily="34" charset="0"/>
              </a:rPr>
              <a:t>Q80.  How to setup Reactive Forms?</a:t>
            </a:r>
            <a:r>
              <a:rPr lang="en-US" dirty="0">
                <a:solidFill>
                  <a:schemeClr val="bg1"/>
                </a:solidFill>
              </a:rPr>
              <a:t> </a:t>
            </a:r>
            <a:endParaRPr lang="en-IN" dirty="0">
              <a:solidFill>
                <a:schemeClr val="bg1"/>
              </a:solidFill>
            </a:endParaRPr>
          </a:p>
        </p:txBody>
      </p:sp>
      <p:sp>
        <p:nvSpPr>
          <p:cNvPr id="8" name="TextBox 7">
            <a:hlinkClick r:id="rId6" action="ppaction://hlinksldjump"/>
            <a:extLst>
              <a:ext uri="{FF2B5EF4-FFF2-40B4-BE49-F238E27FC236}">
                <a16:creationId xmlns:a16="http://schemas.microsoft.com/office/drawing/2014/main" id="{E99D6506-C9A4-F68D-3265-22970188B1C4}"/>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5745519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setup Reactive Forms?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72A8D20-4EF6-95D0-4D1A-7528C5DEA3A8}"/>
              </a:ext>
            </a:extLst>
          </p:cNvPr>
          <p:cNvPicPr>
            <a:picLocks noChangeAspect="1"/>
          </p:cNvPicPr>
          <p:nvPr/>
        </p:nvPicPr>
        <p:blipFill>
          <a:blip r:embed="rId4"/>
          <a:stretch>
            <a:fillRect/>
          </a:stretch>
        </p:blipFill>
        <p:spPr>
          <a:xfrm>
            <a:off x="7876022" y="1199316"/>
            <a:ext cx="3962538" cy="2758729"/>
          </a:xfrm>
          <a:prstGeom prst="rect">
            <a:avLst/>
          </a:prstGeom>
        </p:spPr>
      </p:pic>
      <p:pic>
        <p:nvPicPr>
          <p:cNvPr id="6" name="Picture 5">
            <a:extLst>
              <a:ext uri="{FF2B5EF4-FFF2-40B4-BE49-F238E27FC236}">
                <a16:creationId xmlns:a16="http://schemas.microsoft.com/office/drawing/2014/main" id="{4AB882D4-BB1E-E4A8-D8BB-109DDFD1AB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9078" y="223196"/>
            <a:ext cx="708721" cy="281964"/>
          </a:xfrm>
          <a:prstGeom prst="rect">
            <a:avLst/>
          </a:prstGeom>
        </p:spPr>
      </p:pic>
      <p:pic>
        <p:nvPicPr>
          <p:cNvPr id="7" name="Picture 6">
            <a:extLst>
              <a:ext uri="{FF2B5EF4-FFF2-40B4-BE49-F238E27FC236}">
                <a16:creationId xmlns:a16="http://schemas.microsoft.com/office/drawing/2014/main" id="{34A2774C-989B-AF36-8A58-AD035D971986}"/>
              </a:ext>
            </a:extLst>
          </p:cNvPr>
          <p:cNvPicPr>
            <a:picLocks noChangeAspect="1"/>
          </p:cNvPicPr>
          <p:nvPr/>
        </p:nvPicPr>
        <p:blipFill rotWithShape="1">
          <a:blip r:embed="rId6"/>
          <a:srcRect l="12535" t="21524" r="37214" b="15428"/>
          <a:stretch/>
        </p:blipFill>
        <p:spPr>
          <a:xfrm>
            <a:off x="718159" y="1199316"/>
            <a:ext cx="6518663" cy="4600593"/>
          </a:xfrm>
          <a:prstGeom prst="rect">
            <a:avLst/>
          </a:prstGeom>
        </p:spPr>
      </p:pic>
      <p:sp>
        <p:nvSpPr>
          <p:cNvPr id="5" name="TextBox 4">
            <a:hlinkClick r:id="rId7" action="ppaction://hlinksldjump"/>
            <a:extLst>
              <a:ext uri="{FF2B5EF4-FFF2-40B4-BE49-F238E27FC236}">
                <a16:creationId xmlns:a16="http://schemas.microsoft.com/office/drawing/2014/main" id="{454F3937-F527-990C-6C39-F66C9F5D7D84}"/>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1476772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do validation in reactive forms?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FD7410-367B-EBD3-1517-7BBEF48C066A}"/>
              </a:ext>
            </a:extLst>
          </p:cNvPr>
          <p:cNvPicPr>
            <a:picLocks noChangeAspect="1"/>
          </p:cNvPicPr>
          <p:nvPr/>
        </p:nvPicPr>
        <p:blipFill>
          <a:blip r:embed="rId4"/>
          <a:stretch>
            <a:fillRect/>
          </a:stretch>
        </p:blipFill>
        <p:spPr>
          <a:xfrm>
            <a:off x="7815473" y="1381094"/>
            <a:ext cx="3781068" cy="2765259"/>
          </a:xfrm>
          <a:prstGeom prst="rect">
            <a:avLst/>
          </a:prstGeom>
        </p:spPr>
      </p:pic>
      <p:pic>
        <p:nvPicPr>
          <p:cNvPr id="4" name="Picture 3">
            <a:extLst>
              <a:ext uri="{FF2B5EF4-FFF2-40B4-BE49-F238E27FC236}">
                <a16:creationId xmlns:a16="http://schemas.microsoft.com/office/drawing/2014/main" id="{9D2FF9C2-5B3F-0F5C-1144-0CCF17A3B227}"/>
              </a:ext>
            </a:extLst>
          </p:cNvPr>
          <p:cNvPicPr>
            <a:picLocks noChangeAspect="1"/>
          </p:cNvPicPr>
          <p:nvPr/>
        </p:nvPicPr>
        <p:blipFill rotWithShape="1">
          <a:blip r:embed="rId5"/>
          <a:srcRect l="12535" t="21524" r="37214" b="15428"/>
          <a:stretch/>
        </p:blipFill>
        <p:spPr>
          <a:xfrm>
            <a:off x="398787" y="1381094"/>
            <a:ext cx="6518663" cy="4600593"/>
          </a:xfrm>
          <a:prstGeom prst="rect">
            <a:avLst/>
          </a:prstGeom>
        </p:spPr>
      </p:pic>
      <p:sp>
        <p:nvSpPr>
          <p:cNvPr id="5" name="Rectangle 4">
            <a:extLst>
              <a:ext uri="{FF2B5EF4-FFF2-40B4-BE49-F238E27FC236}">
                <a16:creationId xmlns:a16="http://schemas.microsoft.com/office/drawing/2014/main" id="{3FE1654E-C526-4171-F164-60A15E3F8729}"/>
              </a:ext>
            </a:extLst>
          </p:cNvPr>
          <p:cNvSpPr/>
          <p:nvPr/>
        </p:nvSpPr>
        <p:spPr>
          <a:xfrm>
            <a:off x="4440435" y="2224814"/>
            <a:ext cx="2234686" cy="3485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3A637E6F-49F1-E406-9009-1C0978F4705C}"/>
              </a:ext>
            </a:extLst>
          </p:cNvPr>
          <p:cNvSpPr>
            <a:spLocks noGrp="1"/>
          </p:cNvSpPr>
          <p:nvPr>
            <p:ph type="title" idx="4294967295"/>
          </p:nvPr>
        </p:nvSpPr>
        <p:spPr>
          <a:xfrm>
            <a:off x="838200" y="365125"/>
            <a:ext cx="10515600" cy="1015969"/>
          </a:xfrm>
        </p:spPr>
        <p:txBody>
          <a:bodyPr/>
          <a:lstStyle/>
          <a:p>
            <a:r>
              <a:rPr lang="en-US" sz="1100" b="0" i="0" u="none" strike="noStrike" dirty="0">
                <a:solidFill>
                  <a:schemeClr val="bg1"/>
                </a:solidFill>
                <a:effectLst/>
                <a:latin typeface="Calibri" panose="020F0502020204030204" pitchFamily="34" charset="0"/>
              </a:rPr>
              <a:t>Q81.  How to do validations in reactive forms?</a:t>
            </a:r>
            <a:r>
              <a:rPr lang="en-US" dirty="0">
                <a:solidFill>
                  <a:schemeClr val="bg1"/>
                </a:solidFill>
              </a:rPr>
              <a:t> </a:t>
            </a:r>
            <a:endParaRPr lang="en-IN" dirty="0">
              <a:solidFill>
                <a:schemeClr val="bg1"/>
              </a:solidFill>
            </a:endParaRPr>
          </a:p>
        </p:txBody>
      </p:sp>
      <p:sp>
        <p:nvSpPr>
          <p:cNvPr id="9" name="TextBox 8">
            <a:hlinkClick r:id="rId6" action="ppaction://hlinksldjump"/>
            <a:extLst>
              <a:ext uri="{FF2B5EF4-FFF2-40B4-BE49-F238E27FC236}">
                <a16:creationId xmlns:a16="http://schemas.microsoft.com/office/drawing/2014/main" id="{AB6361EB-54FD-0A14-DBD7-83B26D4A8979}"/>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065848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111067" y="202122"/>
            <a:ext cx="4895363"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schemeClr val="bg1"/>
                </a:solidFill>
                <a:effectLst/>
                <a:uLnTx/>
                <a:uFillTx/>
                <a:latin typeface="Calibri" panose="020F0502020204030204"/>
                <a:ea typeface="+mn-ea"/>
                <a:cs typeface="+mn-cs"/>
              </a:rPr>
              <a:t>Chapter 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Calibri" panose="020F0502020204030204"/>
                <a:ea typeface="+mn-ea"/>
                <a:cs typeface="+mn-cs"/>
              </a:rPr>
              <a:t>Authentication/ JWT/ Auth </a:t>
            </a:r>
            <a:r>
              <a:rPr kumimoji="0" lang="en-US" sz="3200" b="0" i="0" u="none" strike="noStrike" kern="1200" cap="none" spc="0" normalizeH="0" baseline="0" noProof="0" dirty="0" err="1">
                <a:ln>
                  <a:noFill/>
                </a:ln>
                <a:solidFill>
                  <a:schemeClr val="bg1"/>
                </a:solidFill>
                <a:effectLst/>
                <a:uLnTx/>
                <a:uFillTx/>
                <a:latin typeface="Calibri" panose="020F0502020204030204"/>
                <a:ea typeface="+mn-ea"/>
                <a:cs typeface="+mn-cs"/>
              </a:rPr>
              <a:t>Gurad</a:t>
            </a:r>
            <a:r>
              <a:rPr kumimoji="0" lang="en-US" sz="3200" b="0" i="0" u="none" strike="noStrike" kern="1200" cap="none" spc="0" normalizeH="0" baseline="0" noProof="0" dirty="0">
                <a:ln>
                  <a:noFill/>
                </a:ln>
                <a:solidFill>
                  <a:schemeClr val="bg1"/>
                </a:solidFill>
                <a:effectLst/>
                <a:uLnTx/>
                <a:uFillTx/>
                <a:latin typeface="Calibri" panose="020F0502020204030204"/>
                <a:ea typeface="+mn-ea"/>
                <a:cs typeface="+mn-cs"/>
              </a:rPr>
              <a:t>/ HTTP Interceptor</a:t>
            </a:r>
            <a:endParaRPr kumimoji="0" lang="en-IN" sz="32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FBC8C11-1312-8A98-0E5A-8272FE6BA89B}"/>
              </a:ext>
            </a:extLst>
          </p:cNvPr>
          <p:cNvSpPr txBox="1"/>
          <p:nvPr/>
        </p:nvSpPr>
        <p:spPr>
          <a:xfrm>
            <a:off x="6096000" y="1771782"/>
            <a:ext cx="5435644" cy="529375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Q82.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Authentication &amp; Authorization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in Angular?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Q83.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JWT Token</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Authentication in Angular?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Q84.  How to Mock or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Fake an API</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for JWT Authentication?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Q85.  How to implement the Authentication with JWT in Angular?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Q86.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Auth Guard</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Q87.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HTTP Interceptor</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Q88.  How to Retry automatically if there is an error response from API?</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Q89.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parts of JWT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Token?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Q90.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Postman</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Q91.  Which part of the request has the token stored when sending to API?</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2BD978A-AFB2-03D2-41F1-4FEFE198DC7A}"/>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30988081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Authentication &amp; Authorization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353A7E8-2A82-F911-9B7B-ADFD574FF9F5}"/>
              </a:ext>
            </a:extLst>
          </p:cNvPr>
          <p:cNvPicPr>
            <a:picLocks noChangeAspect="1"/>
          </p:cNvPicPr>
          <p:nvPr/>
        </p:nvPicPr>
        <p:blipFill>
          <a:blip r:embed="rId4"/>
          <a:stretch>
            <a:fillRect/>
          </a:stretch>
        </p:blipFill>
        <p:spPr>
          <a:xfrm>
            <a:off x="1214362" y="1942978"/>
            <a:ext cx="2700413" cy="3776274"/>
          </a:xfrm>
          <a:prstGeom prst="rect">
            <a:avLst/>
          </a:prstGeom>
        </p:spPr>
      </p:pic>
      <p:sp>
        <p:nvSpPr>
          <p:cNvPr id="9" name="TextBox 8">
            <a:extLst>
              <a:ext uri="{FF2B5EF4-FFF2-40B4-BE49-F238E27FC236}">
                <a16:creationId xmlns:a16="http://schemas.microsoft.com/office/drawing/2014/main" id="{9AB5E472-0973-6DE7-E71A-889FCFCD5237}"/>
              </a:ext>
            </a:extLst>
          </p:cNvPr>
          <p:cNvSpPr txBox="1"/>
          <p:nvPr/>
        </p:nvSpPr>
        <p:spPr>
          <a:xfrm>
            <a:off x="797573" y="1103566"/>
            <a:ext cx="444593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Authentication is the process to verify the </a:t>
            </a:r>
            <a:r>
              <a:rPr kumimoji="0" lang="en-US" sz="18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user’s identity</a:t>
            </a: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645834F2-B8A3-772B-3BA4-E93A6D238F6C}"/>
              </a:ext>
            </a:extLst>
          </p:cNvPr>
          <p:cNvPicPr>
            <a:picLocks noChangeAspect="1"/>
          </p:cNvPicPr>
          <p:nvPr/>
        </p:nvPicPr>
        <p:blipFill>
          <a:blip r:embed="rId5"/>
          <a:stretch>
            <a:fillRect/>
          </a:stretch>
        </p:blipFill>
        <p:spPr>
          <a:xfrm>
            <a:off x="6693698" y="1942978"/>
            <a:ext cx="2700413" cy="3735748"/>
          </a:xfrm>
          <a:prstGeom prst="rect">
            <a:avLst/>
          </a:prstGeom>
        </p:spPr>
      </p:pic>
      <p:sp>
        <p:nvSpPr>
          <p:cNvPr id="16" name="TextBox 15">
            <a:extLst>
              <a:ext uri="{FF2B5EF4-FFF2-40B4-BE49-F238E27FC236}">
                <a16:creationId xmlns:a16="http://schemas.microsoft.com/office/drawing/2014/main" id="{E5FF8AE9-8AD4-FE48-DE4B-A556833B9C90}"/>
              </a:ext>
            </a:extLst>
          </p:cNvPr>
          <p:cNvSpPr txBox="1"/>
          <p:nvPr/>
        </p:nvSpPr>
        <p:spPr>
          <a:xfrm>
            <a:off x="6279356" y="1160716"/>
            <a:ext cx="508072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Authorization is the process of allowing a user to </a:t>
            </a:r>
            <a:r>
              <a:rPr kumimoji="0" lang="en-US" sz="18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access</a:t>
            </a: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 the resources as per the role. </a:t>
            </a:r>
            <a:endParaRPr kumimoji="0" lang="en-IN" sz="16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p:txBody>
      </p:sp>
      <p:sp>
        <p:nvSpPr>
          <p:cNvPr id="18" name="TextBox 17">
            <a:extLst>
              <a:ext uri="{FF2B5EF4-FFF2-40B4-BE49-F238E27FC236}">
                <a16:creationId xmlns:a16="http://schemas.microsoft.com/office/drawing/2014/main" id="{D482EC8F-C8F9-B57A-DC2D-24C0918BBF71}"/>
              </a:ext>
            </a:extLst>
          </p:cNvPr>
          <p:cNvSpPr txBox="1"/>
          <p:nvPr/>
        </p:nvSpPr>
        <p:spPr>
          <a:xfrm>
            <a:off x="398787" y="6040184"/>
            <a:ext cx="6157912" cy="369332"/>
          </a:xfrm>
          <a:prstGeom prst="rect">
            <a:avLst/>
          </a:prstGeom>
          <a:noFill/>
        </p:spPr>
        <p:txBody>
          <a:bodyPr wrap="square">
            <a:spAutoFit/>
          </a:bodyPr>
          <a:lstStyle/>
          <a:p>
            <a:pPr marL="7429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Calibri" panose="020F0502020204030204" pitchFamily="34" charset="0"/>
              </a:rPr>
              <a:t>Authentication is always done before Authorization.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Calibri" panose="020F0502020204030204" pitchFamily="34" charset="0"/>
            </a:endParaRPr>
          </a:p>
        </p:txBody>
      </p:sp>
      <p:sp>
        <p:nvSpPr>
          <p:cNvPr id="4" name="Title 3">
            <a:extLst>
              <a:ext uri="{FF2B5EF4-FFF2-40B4-BE49-F238E27FC236}">
                <a16:creationId xmlns:a16="http://schemas.microsoft.com/office/drawing/2014/main" id="{DCA48DE7-486F-2DDA-5135-3DDBB4543761}"/>
              </a:ext>
            </a:extLst>
          </p:cNvPr>
          <p:cNvSpPr>
            <a:spLocks noGrp="1"/>
          </p:cNvSpPr>
          <p:nvPr>
            <p:ph type="title" idx="4294967295"/>
          </p:nvPr>
        </p:nvSpPr>
        <p:spPr>
          <a:xfrm>
            <a:off x="838200" y="365125"/>
            <a:ext cx="10515600" cy="909157"/>
          </a:xfrm>
        </p:spPr>
        <p:txBody>
          <a:bodyPr/>
          <a:lstStyle/>
          <a:p>
            <a:r>
              <a:rPr lang="en-US" sz="1100" b="0" i="0" u="none" strike="noStrike" dirty="0">
                <a:solidFill>
                  <a:schemeClr val="bg1"/>
                </a:solidFill>
                <a:effectLst/>
                <a:latin typeface="Calibri" panose="020F0502020204030204" pitchFamily="34" charset="0"/>
              </a:rPr>
              <a:t>Q82.  What is Authentication &amp; Authorization in Angular?</a:t>
            </a:r>
            <a:r>
              <a:rPr lang="en-US" dirty="0">
                <a:solidFill>
                  <a:schemeClr val="bg1"/>
                </a:solidFill>
              </a:rPr>
              <a:t> </a:t>
            </a:r>
            <a:endParaRPr lang="en-IN" dirty="0">
              <a:solidFill>
                <a:schemeClr val="bg1"/>
              </a:solidFill>
            </a:endParaRPr>
          </a:p>
        </p:txBody>
      </p:sp>
      <p:sp>
        <p:nvSpPr>
          <p:cNvPr id="6" name="TextBox 5">
            <a:hlinkClick r:id="rId6" action="ppaction://hlinksldjump"/>
            <a:extLst>
              <a:ext uri="{FF2B5EF4-FFF2-40B4-BE49-F238E27FC236}">
                <a16:creationId xmlns:a16="http://schemas.microsoft.com/office/drawing/2014/main" id="{D89D0159-CBE1-3ECB-EEA6-A9FBC914BEC6}"/>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7383614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Token(JWT) Authentication Process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1068">
            <a:extLst>
              <a:ext uri="{FF2B5EF4-FFF2-40B4-BE49-F238E27FC236}">
                <a16:creationId xmlns:a16="http://schemas.microsoft.com/office/drawing/2014/main" id="{5F0B38B2-49FE-514F-8A39-F3C081ED5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870" y="252138"/>
            <a:ext cx="708721" cy="281964"/>
          </a:xfrm>
          <a:prstGeom prst="rect">
            <a:avLst/>
          </a:prstGeom>
        </p:spPr>
      </p:pic>
      <p:sp>
        <p:nvSpPr>
          <p:cNvPr id="7" name="TextBox 6">
            <a:extLst>
              <a:ext uri="{FF2B5EF4-FFF2-40B4-BE49-F238E27FC236}">
                <a16:creationId xmlns:a16="http://schemas.microsoft.com/office/drawing/2014/main" id="{550C5157-5615-D013-DA20-19A854448FF3}"/>
              </a:ext>
            </a:extLst>
          </p:cNvPr>
          <p:cNvSpPr txBox="1"/>
          <p:nvPr/>
        </p:nvSpPr>
        <p:spPr>
          <a:xfrm>
            <a:off x="797574" y="1150259"/>
            <a:ext cx="6661317" cy="1754326"/>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dirty="0"/>
              <a:t>JWT authentication is a process to authenticate Angular user credentials to get or post data from API’s.</a:t>
            </a:r>
          </a:p>
          <a:p>
            <a:pPr marL="285750" indent="-285750">
              <a:buClr>
                <a:schemeClr val="accent2"/>
              </a:buClr>
              <a:buFont typeface="Wingdings" panose="05000000000000000000" pitchFamily="2" charset="2"/>
              <a:buChar char="v"/>
            </a:pPr>
            <a:endParaRPr lang="en-US" dirty="0"/>
          </a:p>
          <a:p>
            <a:pPr>
              <a:buClr>
                <a:schemeClr val="accent2"/>
              </a:buClr>
            </a:pPr>
            <a:r>
              <a:rPr lang="en-US" i="1" dirty="0">
                <a:solidFill>
                  <a:schemeClr val="tx1">
                    <a:lumMod val="50000"/>
                    <a:lumOff val="50000"/>
                  </a:schemeClr>
                </a:solidFill>
              </a:rPr>
              <a:t>Upcoming is the image, where we will see, how the request will start from Angular and what are the steps to authenticate the request and get the data back from the API.</a:t>
            </a:r>
            <a:endParaRPr lang="en-IN" i="1" dirty="0">
              <a:solidFill>
                <a:schemeClr val="tx1">
                  <a:lumMod val="50000"/>
                  <a:lumOff val="50000"/>
                </a:schemeClr>
              </a:solidFill>
            </a:endParaRPr>
          </a:p>
        </p:txBody>
      </p:sp>
      <p:sp>
        <p:nvSpPr>
          <p:cNvPr id="4" name="Title 3">
            <a:extLst>
              <a:ext uri="{FF2B5EF4-FFF2-40B4-BE49-F238E27FC236}">
                <a16:creationId xmlns:a16="http://schemas.microsoft.com/office/drawing/2014/main" id="{725C4DDB-63EA-B356-BC56-3215B1F9E2FA}"/>
              </a:ext>
            </a:extLst>
          </p:cNvPr>
          <p:cNvSpPr>
            <a:spLocks noGrp="1"/>
          </p:cNvSpPr>
          <p:nvPr>
            <p:ph type="title" idx="4294967295"/>
          </p:nvPr>
        </p:nvSpPr>
        <p:spPr>
          <a:xfrm>
            <a:off x="838200" y="365125"/>
            <a:ext cx="10515600" cy="881495"/>
          </a:xfrm>
        </p:spPr>
        <p:txBody>
          <a:bodyPr/>
          <a:lstStyle/>
          <a:p>
            <a:r>
              <a:rPr lang="en-US" sz="1100" b="0" i="0" u="none" strike="noStrike" dirty="0">
                <a:solidFill>
                  <a:schemeClr val="bg1"/>
                </a:solidFill>
                <a:effectLst/>
                <a:latin typeface="Calibri" panose="020F0502020204030204" pitchFamily="34" charset="0"/>
              </a:rPr>
              <a:t>Q83.  What is JWT Token Authentication in Angular?</a:t>
            </a:r>
            <a:r>
              <a:rPr lang="en-US" dirty="0">
                <a:solidFill>
                  <a:schemeClr val="bg1"/>
                </a:solidFill>
              </a:rPr>
              <a:t> </a:t>
            </a:r>
            <a:endParaRPr lang="en-IN" dirty="0">
              <a:solidFill>
                <a:schemeClr val="bg1"/>
              </a:solidFill>
            </a:endParaRPr>
          </a:p>
        </p:txBody>
      </p:sp>
      <p:sp>
        <p:nvSpPr>
          <p:cNvPr id="6" name="TextBox 5">
            <a:hlinkClick r:id="rId5" action="ppaction://hlinksldjump"/>
            <a:extLst>
              <a:ext uri="{FF2B5EF4-FFF2-40B4-BE49-F238E27FC236}">
                <a16:creationId xmlns:a16="http://schemas.microsoft.com/office/drawing/2014/main" id="{DF89FB61-EB85-59C0-26D9-37ED480FDE3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41282307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E08C499-577C-514D-61BC-8B6DD29E9253}"/>
              </a:ext>
            </a:extLst>
          </p:cNvPr>
          <p:cNvSpPr/>
          <p:nvPr/>
        </p:nvSpPr>
        <p:spPr>
          <a:xfrm>
            <a:off x="8567329" y="2071814"/>
            <a:ext cx="2576620" cy="42481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A3AAED05-9557-D944-028B-DED63710AE6A}"/>
              </a:ext>
            </a:extLst>
          </p:cNvPr>
          <p:cNvSpPr/>
          <p:nvPr/>
        </p:nvSpPr>
        <p:spPr>
          <a:xfrm>
            <a:off x="1069076" y="2141093"/>
            <a:ext cx="2576620" cy="41788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Token(JWT) Authentication Process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pi - Free computer icons">
            <a:extLst>
              <a:ext uri="{FF2B5EF4-FFF2-40B4-BE49-F238E27FC236}">
                <a16:creationId xmlns:a16="http://schemas.microsoft.com/office/drawing/2014/main" id="{C2390A79-3561-F89C-D313-2272E1F9B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717" y="2214109"/>
            <a:ext cx="974051" cy="9740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DC8738F-7061-A7B7-AF42-6422BBAE96BE}"/>
              </a:ext>
            </a:extLst>
          </p:cNvPr>
          <p:cNvSpPr txBox="1"/>
          <p:nvPr/>
        </p:nvSpPr>
        <p:spPr>
          <a:xfrm>
            <a:off x="1216650" y="1536191"/>
            <a:ext cx="2471737" cy="369332"/>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Front-end/ Client-side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43542B5F-6CF4-2D01-F8A0-DA5F71355229}"/>
              </a:ext>
            </a:extLst>
          </p:cNvPr>
          <p:cNvSpPr txBox="1"/>
          <p:nvPr/>
        </p:nvSpPr>
        <p:spPr>
          <a:xfrm>
            <a:off x="7932744" y="1532141"/>
            <a:ext cx="3688578" cy="369332"/>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mn-cs"/>
              </a:rPr>
              <a:t>Middleware/ Server-side/ Backend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3DDAE215-A952-9CB2-C0CD-07AE047A11F3}"/>
              </a:ext>
            </a:extLst>
          </p:cNvPr>
          <p:cNvPicPr>
            <a:picLocks noChangeAspect="1"/>
          </p:cNvPicPr>
          <p:nvPr/>
        </p:nvPicPr>
        <p:blipFill>
          <a:blip r:embed="rId5"/>
          <a:stretch>
            <a:fillRect/>
          </a:stretch>
        </p:blipFill>
        <p:spPr>
          <a:xfrm>
            <a:off x="1871417" y="901225"/>
            <a:ext cx="588059" cy="620370"/>
          </a:xfrm>
          <a:prstGeom prst="rect">
            <a:avLst/>
          </a:prstGeom>
        </p:spPr>
      </p:pic>
      <p:pic>
        <p:nvPicPr>
          <p:cNvPr id="1028" name="Picture 4">
            <a:extLst>
              <a:ext uri="{FF2B5EF4-FFF2-40B4-BE49-F238E27FC236}">
                <a16:creationId xmlns:a16="http://schemas.microsoft.com/office/drawing/2014/main" id="{0D885DB9-561C-3EB4-A499-5B57CF0B92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4306" y="944543"/>
            <a:ext cx="797658" cy="48856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A57EEE7C-F8DC-1EBD-1824-332064AD5ADD}"/>
              </a:ext>
            </a:extLst>
          </p:cNvPr>
          <p:cNvPicPr>
            <a:picLocks noChangeAspect="1"/>
          </p:cNvPicPr>
          <p:nvPr/>
        </p:nvPicPr>
        <p:blipFill>
          <a:blip r:embed="rId7"/>
          <a:stretch>
            <a:fillRect/>
          </a:stretch>
        </p:blipFill>
        <p:spPr>
          <a:xfrm>
            <a:off x="9264477" y="944039"/>
            <a:ext cx="588058" cy="545501"/>
          </a:xfrm>
          <a:prstGeom prst="rect">
            <a:avLst/>
          </a:prstGeom>
        </p:spPr>
      </p:pic>
      <p:pic>
        <p:nvPicPr>
          <p:cNvPr id="1032" name="Picture 8">
            <a:extLst>
              <a:ext uri="{FF2B5EF4-FFF2-40B4-BE49-F238E27FC236}">
                <a16:creationId xmlns:a16="http://schemas.microsoft.com/office/drawing/2014/main" id="{BCED7D99-34AE-67DF-9957-6357618A92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5454" y="1033419"/>
            <a:ext cx="805818" cy="344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6675906-9C2A-60FB-2721-B06E3C2A4F59}"/>
              </a:ext>
            </a:extLst>
          </p:cNvPr>
          <p:cNvPicPr>
            <a:picLocks noChangeAspect="1"/>
          </p:cNvPicPr>
          <p:nvPr/>
        </p:nvPicPr>
        <p:blipFill>
          <a:blip r:embed="rId9"/>
          <a:stretch>
            <a:fillRect/>
          </a:stretch>
        </p:blipFill>
        <p:spPr>
          <a:xfrm>
            <a:off x="1480387" y="2261098"/>
            <a:ext cx="1443073" cy="931536"/>
          </a:xfrm>
          <a:prstGeom prst="rect">
            <a:avLst/>
          </a:prstGeom>
        </p:spPr>
      </p:pic>
      <p:cxnSp>
        <p:nvCxnSpPr>
          <p:cNvPr id="23" name="Straight Arrow Connector 22">
            <a:extLst>
              <a:ext uri="{FF2B5EF4-FFF2-40B4-BE49-F238E27FC236}">
                <a16:creationId xmlns:a16="http://schemas.microsoft.com/office/drawing/2014/main" id="{A0420E96-850D-333D-814E-6B188D28A848}"/>
              </a:ext>
            </a:extLst>
          </p:cNvPr>
          <p:cNvCxnSpPr>
            <a:cxnSpLocks/>
          </p:cNvCxnSpPr>
          <p:nvPr/>
        </p:nvCxnSpPr>
        <p:spPr>
          <a:xfrm>
            <a:off x="3884567" y="3049242"/>
            <a:ext cx="432876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722B6C3-0BAB-BEDD-1C3E-7554501CD15B}"/>
              </a:ext>
            </a:extLst>
          </p:cNvPr>
          <p:cNvSpPr/>
          <p:nvPr/>
        </p:nvSpPr>
        <p:spPr>
          <a:xfrm>
            <a:off x="4385096" y="2436517"/>
            <a:ext cx="3071285" cy="557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1. POST: {username, password}</a:t>
            </a:r>
          </a:p>
        </p:txBody>
      </p:sp>
      <p:sp>
        <p:nvSpPr>
          <p:cNvPr id="1053" name="Rectangle 1052">
            <a:extLst>
              <a:ext uri="{FF2B5EF4-FFF2-40B4-BE49-F238E27FC236}">
                <a16:creationId xmlns:a16="http://schemas.microsoft.com/office/drawing/2014/main" id="{6771EA0A-D99C-6905-BBF7-06D27BC1F204}"/>
              </a:ext>
            </a:extLst>
          </p:cNvPr>
          <p:cNvSpPr/>
          <p:nvPr/>
        </p:nvSpPr>
        <p:spPr>
          <a:xfrm>
            <a:off x="8721238" y="3219364"/>
            <a:ext cx="2266470" cy="683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2. Authenticate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create JWT </a:t>
            </a:r>
            <a:r>
              <a:rPr kumimoji="0" lang="en-IN" sz="1800" b="1" i="0" u="none" strike="noStrike" kern="1200" cap="none" spc="0" normalizeH="0" baseline="0" noProof="0" dirty="0">
                <a:ln w="0"/>
                <a:solidFill>
                  <a:prstClr val="black"/>
                </a:solidFill>
                <a:effectLst/>
                <a:uLnTx/>
                <a:uFillTx/>
                <a:latin typeface="Calibri" panose="020F0502020204030204"/>
                <a:ea typeface="+mn-ea"/>
                <a:cs typeface="+mn-cs"/>
              </a:rPr>
              <a:t>Token</a:t>
            </a:r>
          </a:p>
        </p:txBody>
      </p:sp>
      <p:cxnSp>
        <p:nvCxnSpPr>
          <p:cNvPr id="1055" name="Straight Arrow Connector 1054">
            <a:extLst>
              <a:ext uri="{FF2B5EF4-FFF2-40B4-BE49-F238E27FC236}">
                <a16:creationId xmlns:a16="http://schemas.microsoft.com/office/drawing/2014/main" id="{76F97261-1552-AD63-3DC8-05D028CBC069}"/>
              </a:ext>
            </a:extLst>
          </p:cNvPr>
          <p:cNvCxnSpPr>
            <a:cxnSpLocks/>
          </p:cNvCxnSpPr>
          <p:nvPr/>
        </p:nvCxnSpPr>
        <p:spPr>
          <a:xfrm flipH="1">
            <a:off x="3884567" y="4017428"/>
            <a:ext cx="444389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59" name="Rectangle 1058">
            <a:extLst>
              <a:ext uri="{FF2B5EF4-FFF2-40B4-BE49-F238E27FC236}">
                <a16:creationId xmlns:a16="http://schemas.microsoft.com/office/drawing/2014/main" id="{57EFA36B-EBA4-3E8D-109A-F66D2F7F3B28}"/>
              </a:ext>
            </a:extLst>
          </p:cNvPr>
          <p:cNvSpPr/>
          <p:nvPr/>
        </p:nvSpPr>
        <p:spPr>
          <a:xfrm>
            <a:off x="4296686" y="3588916"/>
            <a:ext cx="3287905" cy="384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3. Return Response {JWT token}</a:t>
            </a:r>
          </a:p>
        </p:txBody>
      </p:sp>
      <p:sp>
        <p:nvSpPr>
          <p:cNvPr id="1061" name="Rectangle 1060">
            <a:extLst>
              <a:ext uri="{FF2B5EF4-FFF2-40B4-BE49-F238E27FC236}">
                <a16:creationId xmlns:a16="http://schemas.microsoft.com/office/drawing/2014/main" id="{A5988D05-8D68-41CA-095D-ED38B188B28D}"/>
              </a:ext>
            </a:extLst>
          </p:cNvPr>
          <p:cNvSpPr/>
          <p:nvPr/>
        </p:nvSpPr>
        <p:spPr>
          <a:xfrm>
            <a:off x="1185680" y="4195886"/>
            <a:ext cx="2148952" cy="683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4. Store JWT token at local storage</a:t>
            </a:r>
            <a:endParaRPr kumimoji="0" lang="en-IN" sz="1800" b="0" i="0" u="sng" strike="noStrike" kern="1200" cap="none" spc="0" normalizeH="0" baseline="0" noProof="0" dirty="0">
              <a:ln w="0"/>
              <a:solidFill>
                <a:prstClr val="black"/>
              </a:solidFill>
              <a:effectLst/>
              <a:uLnTx/>
              <a:uFillTx/>
              <a:latin typeface="Calibri" panose="020F0502020204030204"/>
              <a:ea typeface="+mn-ea"/>
              <a:cs typeface="+mn-cs"/>
            </a:endParaRPr>
          </a:p>
        </p:txBody>
      </p:sp>
      <p:cxnSp>
        <p:nvCxnSpPr>
          <p:cNvPr id="1062" name="Straight Arrow Connector 1061">
            <a:extLst>
              <a:ext uri="{FF2B5EF4-FFF2-40B4-BE49-F238E27FC236}">
                <a16:creationId xmlns:a16="http://schemas.microsoft.com/office/drawing/2014/main" id="{C4CF6B58-F4B4-5042-3E1A-C4F844AD974C}"/>
              </a:ext>
            </a:extLst>
          </p:cNvPr>
          <p:cNvCxnSpPr>
            <a:cxnSpLocks/>
          </p:cNvCxnSpPr>
          <p:nvPr/>
        </p:nvCxnSpPr>
        <p:spPr>
          <a:xfrm>
            <a:off x="3868854" y="5022029"/>
            <a:ext cx="4328762"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63" name="Rectangle 1062">
            <a:extLst>
              <a:ext uri="{FF2B5EF4-FFF2-40B4-BE49-F238E27FC236}">
                <a16:creationId xmlns:a16="http://schemas.microsoft.com/office/drawing/2014/main" id="{BE17715F-19FF-8371-C272-3CF75A5F5623}"/>
              </a:ext>
            </a:extLst>
          </p:cNvPr>
          <p:cNvSpPr/>
          <p:nvPr/>
        </p:nvSpPr>
        <p:spPr>
          <a:xfrm>
            <a:off x="4151963" y="4436972"/>
            <a:ext cx="4029940" cy="557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5. Request Data {JWT token: Header}</a:t>
            </a:r>
          </a:p>
        </p:txBody>
      </p:sp>
      <p:cxnSp>
        <p:nvCxnSpPr>
          <p:cNvPr id="1064" name="Straight Arrow Connector 1063">
            <a:extLst>
              <a:ext uri="{FF2B5EF4-FFF2-40B4-BE49-F238E27FC236}">
                <a16:creationId xmlns:a16="http://schemas.microsoft.com/office/drawing/2014/main" id="{4C0E158B-BEC0-17C5-9A1C-A3F4B6D997AB}"/>
              </a:ext>
            </a:extLst>
          </p:cNvPr>
          <p:cNvCxnSpPr>
            <a:cxnSpLocks/>
          </p:cNvCxnSpPr>
          <p:nvPr/>
        </p:nvCxnSpPr>
        <p:spPr>
          <a:xfrm flipH="1">
            <a:off x="3809840" y="5847284"/>
            <a:ext cx="444389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65" name="Rectangle 1064">
            <a:extLst>
              <a:ext uri="{FF2B5EF4-FFF2-40B4-BE49-F238E27FC236}">
                <a16:creationId xmlns:a16="http://schemas.microsoft.com/office/drawing/2014/main" id="{B23580B8-7B2F-FCAF-B89B-B3C5EF41F268}"/>
              </a:ext>
            </a:extLst>
          </p:cNvPr>
          <p:cNvSpPr/>
          <p:nvPr/>
        </p:nvSpPr>
        <p:spPr>
          <a:xfrm>
            <a:off x="3983433" y="5404051"/>
            <a:ext cx="2131401" cy="384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7. Send Data</a:t>
            </a:r>
          </a:p>
        </p:txBody>
      </p:sp>
      <p:sp>
        <p:nvSpPr>
          <p:cNvPr id="1067" name="Rectangle 1066">
            <a:extLst>
              <a:ext uri="{FF2B5EF4-FFF2-40B4-BE49-F238E27FC236}">
                <a16:creationId xmlns:a16="http://schemas.microsoft.com/office/drawing/2014/main" id="{23C6ECF6-F872-0C4E-38D9-B5C7FA6060AA}"/>
              </a:ext>
            </a:extLst>
          </p:cNvPr>
          <p:cNvSpPr/>
          <p:nvPr/>
        </p:nvSpPr>
        <p:spPr>
          <a:xfrm>
            <a:off x="8741084" y="5088095"/>
            <a:ext cx="2266470" cy="683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6. Validate token signature</a:t>
            </a:r>
            <a:endParaRPr kumimoji="0" lang="en-IN" sz="1800" b="1" i="0" u="none" strike="noStrike" kern="1200" cap="none" spc="0" normalizeH="0" baseline="0" noProof="0" dirty="0">
              <a:ln w="0"/>
              <a:solidFill>
                <a:prstClr val="black"/>
              </a:solidFill>
              <a:effectLst/>
              <a:uLnTx/>
              <a:uFillTx/>
              <a:latin typeface="Calibri" panose="020F0502020204030204"/>
              <a:ea typeface="+mn-ea"/>
              <a:cs typeface="+mn-cs"/>
            </a:endParaRPr>
          </a:p>
        </p:txBody>
      </p:sp>
      <p:pic>
        <p:nvPicPr>
          <p:cNvPr id="1069" name="Picture 1068">
            <a:extLst>
              <a:ext uri="{FF2B5EF4-FFF2-40B4-BE49-F238E27FC236}">
                <a16:creationId xmlns:a16="http://schemas.microsoft.com/office/drawing/2014/main" id="{5F0B38B2-49FE-514F-8A39-F3C081ED52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5870" y="252138"/>
            <a:ext cx="708721" cy="281964"/>
          </a:xfrm>
          <a:prstGeom prst="rect">
            <a:avLst/>
          </a:prstGeom>
        </p:spPr>
      </p:pic>
      <p:sp>
        <p:nvSpPr>
          <p:cNvPr id="6" name="TextBox 5">
            <a:hlinkClick r:id="rId11" action="ppaction://hlinksldjump"/>
            <a:extLst>
              <a:ext uri="{FF2B5EF4-FFF2-40B4-BE49-F238E27FC236}">
                <a16:creationId xmlns:a16="http://schemas.microsoft.com/office/drawing/2014/main" id="{1C15D768-1D94-7976-4185-268E20DAFD6C}"/>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Tree>
    <p:extLst>
      <p:ext uri="{BB962C8B-B14F-4D97-AF65-F5344CB8AC3E}">
        <p14:creationId xmlns:p14="http://schemas.microsoft.com/office/powerpoint/2010/main" val="473337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Angular? </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DB06DB4-CDE6-1329-883C-0AA8D315D97D}"/>
              </a:ext>
            </a:extLst>
          </p:cNvPr>
          <p:cNvSpPr txBox="1"/>
          <p:nvPr/>
        </p:nvSpPr>
        <p:spPr>
          <a:xfrm>
            <a:off x="957391" y="1182971"/>
            <a:ext cx="4867031" cy="3139321"/>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kumimoji="0" lang="en-IN" b="0" i="0" u="none" strike="noStrike" kern="1200" cap="none" spc="0" normalizeH="0" baseline="0" noProof="0" dirty="0">
                <a:ln>
                  <a:noFill/>
                </a:ln>
                <a:effectLst/>
                <a:uLnTx/>
                <a:uFillTx/>
                <a:ea typeface="+mn-ea"/>
                <a:cs typeface="+mn-cs"/>
              </a:rPr>
              <a:t>What is single page application</a:t>
            </a:r>
            <a:r>
              <a:rPr lang="en-IN" dirty="0"/>
              <a:t>?</a:t>
            </a:r>
          </a:p>
          <a:p>
            <a:pPr>
              <a:buClr>
                <a:schemeClr val="accent2"/>
              </a:buClr>
            </a:pPr>
            <a:endParaRPr kumimoji="0" lang="en-IN" b="0" i="0" u="none" strike="noStrike" kern="1200" cap="none" spc="0" normalizeH="0" baseline="0" noProof="0" dirty="0">
              <a:ln>
                <a:noFill/>
              </a:ln>
              <a:effectLst/>
              <a:uLnTx/>
              <a:uFillTx/>
              <a:ea typeface="+mn-ea"/>
              <a:cs typeface="+mn-cs"/>
            </a:endParaRPr>
          </a:p>
          <a:p>
            <a:r>
              <a:rPr kumimoji="0" lang="en-IN" b="0" i="0" u="none" strike="noStrike" kern="1200" cap="none" spc="0" normalizeH="0" baseline="0" noProof="0" dirty="0">
                <a:ln>
                  <a:noFill/>
                </a:ln>
                <a:effectLst/>
                <a:uLnTx/>
                <a:uFillTx/>
                <a:ea typeface="+mn-ea"/>
                <a:cs typeface="+mn-cs"/>
              </a:rPr>
              <a:t>In Single Page Application, we only have one page and the body content of that page will be updated as per the request.</a:t>
            </a:r>
          </a:p>
          <a:p>
            <a:endParaRPr lang="en-IN" dirty="0"/>
          </a:p>
          <a:p>
            <a:r>
              <a:rPr kumimoji="0" lang="en-IN" b="0" i="1" u="none" strike="noStrike" kern="1200" cap="none" spc="0" normalizeH="0" baseline="0" noProof="0" dirty="0">
                <a:ln>
                  <a:noFill/>
                </a:ln>
                <a:solidFill>
                  <a:schemeClr val="tx1">
                    <a:lumMod val="50000"/>
                    <a:lumOff val="50000"/>
                  </a:schemeClr>
                </a:solidFill>
                <a:effectLst/>
                <a:uLnTx/>
                <a:uFillTx/>
                <a:ea typeface="+mn-ea"/>
                <a:cs typeface="+mn-cs"/>
              </a:rPr>
              <a:t>For example, in the image we have single page with multiple components. These components will be replaced by the new components to display the data but the page will remain same.</a:t>
            </a:r>
          </a:p>
          <a:p>
            <a:endParaRPr lang="en-IN" dirty="0"/>
          </a:p>
        </p:txBody>
      </p:sp>
      <p:sp>
        <p:nvSpPr>
          <p:cNvPr id="4" name="Rectangle 3">
            <a:extLst>
              <a:ext uri="{FF2B5EF4-FFF2-40B4-BE49-F238E27FC236}">
                <a16:creationId xmlns:a16="http://schemas.microsoft.com/office/drawing/2014/main" id="{1A1F7145-1FD6-103B-5F2B-74C100176F57}"/>
              </a:ext>
            </a:extLst>
          </p:cNvPr>
          <p:cNvSpPr/>
          <p:nvPr/>
        </p:nvSpPr>
        <p:spPr>
          <a:xfrm>
            <a:off x="6989523" y="1182971"/>
            <a:ext cx="4245086" cy="518025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dirty="0">
              <a:solidFill>
                <a:schemeClr val="tx1"/>
              </a:solidFill>
            </a:endParaRPr>
          </a:p>
          <a:p>
            <a:pPr algn="ctr"/>
            <a:r>
              <a:rPr lang="en-IN" dirty="0">
                <a:solidFill>
                  <a:schemeClr val="tx1"/>
                </a:solidFill>
              </a:rPr>
              <a:t>Single Page Application</a:t>
            </a:r>
          </a:p>
        </p:txBody>
      </p:sp>
      <p:sp>
        <p:nvSpPr>
          <p:cNvPr id="13" name="Rectangle 12">
            <a:extLst>
              <a:ext uri="{FF2B5EF4-FFF2-40B4-BE49-F238E27FC236}">
                <a16:creationId xmlns:a16="http://schemas.microsoft.com/office/drawing/2014/main" id="{2AD321BA-4E5F-A5A1-9F45-941FEA46C16D}"/>
              </a:ext>
            </a:extLst>
          </p:cNvPr>
          <p:cNvSpPr/>
          <p:nvPr/>
        </p:nvSpPr>
        <p:spPr>
          <a:xfrm>
            <a:off x="7490564" y="1929008"/>
            <a:ext cx="3331924" cy="557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Header Component</a:t>
            </a:r>
          </a:p>
        </p:txBody>
      </p:sp>
      <p:sp>
        <p:nvSpPr>
          <p:cNvPr id="17" name="Rectangle 16">
            <a:extLst>
              <a:ext uri="{FF2B5EF4-FFF2-40B4-BE49-F238E27FC236}">
                <a16:creationId xmlns:a16="http://schemas.microsoft.com/office/drawing/2014/main" id="{6713C9B9-25A5-C13C-D232-1A67E2CF1154}"/>
              </a:ext>
            </a:extLst>
          </p:cNvPr>
          <p:cNvSpPr/>
          <p:nvPr/>
        </p:nvSpPr>
        <p:spPr>
          <a:xfrm>
            <a:off x="7446104" y="5563643"/>
            <a:ext cx="3331924" cy="557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Footer Component</a:t>
            </a:r>
          </a:p>
        </p:txBody>
      </p:sp>
      <p:sp>
        <p:nvSpPr>
          <p:cNvPr id="18" name="Rectangle 17">
            <a:extLst>
              <a:ext uri="{FF2B5EF4-FFF2-40B4-BE49-F238E27FC236}">
                <a16:creationId xmlns:a16="http://schemas.microsoft.com/office/drawing/2014/main" id="{8BE6AB93-0E3D-1E9D-57F2-D1A6BC6763CF}"/>
              </a:ext>
            </a:extLst>
          </p:cNvPr>
          <p:cNvSpPr/>
          <p:nvPr/>
        </p:nvSpPr>
        <p:spPr>
          <a:xfrm>
            <a:off x="9519780" y="2680570"/>
            <a:ext cx="1302707" cy="97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Login Component</a:t>
            </a:r>
          </a:p>
        </p:txBody>
      </p:sp>
      <p:sp>
        <p:nvSpPr>
          <p:cNvPr id="19" name="Rectangle 18">
            <a:extLst>
              <a:ext uri="{FF2B5EF4-FFF2-40B4-BE49-F238E27FC236}">
                <a16:creationId xmlns:a16="http://schemas.microsoft.com/office/drawing/2014/main" id="{7BE675AA-9AA3-F011-25F7-F64FBA9E4E13}"/>
              </a:ext>
            </a:extLst>
          </p:cNvPr>
          <p:cNvSpPr/>
          <p:nvPr/>
        </p:nvSpPr>
        <p:spPr>
          <a:xfrm>
            <a:off x="7490564" y="2680570"/>
            <a:ext cx="1503124" cy="2755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Signup Component</a:t>
            </a:r>
          </a:p>
        </p:txBody>
      </p:sp>
      <p:sp>
        <p:nvSpPr>
          <p:cNvPr id="7" name="TextBox 6">
            <a:extLst>
              <a:ext uri="{FF2B5EF4-FFF2-40B4-BE49-F238E27FC236}">
                <a16:creationId xmlns:a16="http://schemas.microsoft.com/office/drawing/2014/main" id="{4359C762-50A6-328C-2F05-D870ECB960DC}"/>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36621979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Mock or Fake an API for JWT Authentication?</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2BC1B1-CAD8-D67F-53D4-30D38FE50CD1}"/>
              </a:ext>
            </a:extLst>
          </p:cNvPr>
          <p:cNvSpPr txBox="1"/>
          <p:nvPr/>
        </p:nvSpPr>
        <p:spPr>
          <a:xfrm>
            <a:off x="797574" y="1150259"/>
            <a:ext cx="6661317" cy="646331"/>
          </a:xfrm>
          <a:prstGeom prst="rect">
            <a:avLst/>
          </a:prstGeom>
          <a:noFill/>
        </p:spPr>
        <p:txBody>
          <a:bodyPr wrap="square">
            <a:spAutoFit/>
          </a:bodyPr>
          <a:lstStyle/>
          <a:p>
            <a:pPr>
              <a:buClr>
                <a:schemeClr val="accent2"/>
              </a:buClr>
            </a:pPr>
            <a:r>
              <a:rPr lang="en-US" i="1" dirty="0">
                <a:solidFill>
                  <a:schemeClr val="tx1">
                    <a:lumMod val="50000"/>
                    <a:lumOff val="50000"/>
                  </a:schemeClr>
                </a:solidFill>
              </a:rPr>
              <a:t>Angular developer need not to develop the API. This question is better explained in the video.</a:t>
            </a:r>
            <a:endParaRPr lang="en-IN" i="1" dirty="0">
              <a:solidFill>
                <a:schemeClr val="tx1">
                  <a:lumMod val="50000"/>
                  <a:lumOff val="50000"/>
                </a:schemeClr>
              </a:solidFill>
            </a:endParaRPr>
          </a:p>
        </p:txBody>
      </p:sp>
      <p:sp>
        <p:nvSpPr>
          <p:cNvPr id="5" name="Title 4">
            <a:extLst>
              <a:ext uri="{FF2B5EF4-FFF2-40B4-BE49-F238E27FC236}">
                <a16:creationId xmlns:a16="http://schemas.microsoft.com/office/drawing/2014/main" id="{03669EE4-C744-6C66-92B8-E724C02D4456}"/>
              </a:ext>
            </a:extLst>
          </p:cNvPr>
          <p:cNvSpPr>
            <a:spLocks noGrp="1"/>
          </p:cNvSpPr>
          <p:nvPr>
            <p:ph type="title" idx="4294967295"/>
          </p:nvPr>
        </p:nvSpPr>
        <p:spPr>
          <a:xfrm>
            <a:off x="838200" y="365125"/>
            <a:ext cx="10515600" cy="881495"/>
          </a:xfrm>
        </p:spPr>
        <p:txBody>
          <a:bodyPr/>
          <a:lstStyle/>
          <a:p>
            <a:r>
              <a:rPr lang="en-US" sz="1100" b="0" i="0" u="none" strike="noStrike" dirty="0">
                <a:solidFill>
                  <a:schemeClr val="bg1"/>
                </a:solidFill>
                <a:effectLst/>
                <a:latin typeface="Calibri" panose="020F0502020204030204" pitchFamily="34" charset="0"/>
              </a:rPr>
              <a:t>Q84.  How to Mock or Fake an API for JWT Authentication?</a:t>
            </a:r>
            <a:r>
              <a:rPr lang="en-US" dirty="0">
                <a:solidFill>
                  <a:schemeClr val="bg1"/>
                </a:solidFill>
              </a:rPr>
              <a:t> </a:t>
            </a:r>
            <a:endParaRPr lang="en-IN" dirty="0">
              <a:solidFill>
                <a:schemeClr val="bg1"/>
              </a:solidFill>
            </a:endParaRPr>
          </a:p>
        </p:txBody>
      </p:sp>
      <p:sp>
        <p:nvSpPr>
          <p:cNvPr id="7" name="TextBox 6">
            <a:hlinkClick r:id="rId4" action="ppaction://hlinksldjump"/>
            <a:extLst>
              <a:ext uri="{FF2B5EF4-FFF2-40B4-BE49-F238E27FC236}">
                <a16:creationId xmlns:a16="http://schemas.microsoft.com/office/drawing/2014/main" id="{547EA453-C0CD-CE09-4830-34DD315C5991}"/>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0707005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implement the Authentication with JWT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3D0D6A-645C-365E-05EC-472A4D111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613" y="252138"/>
            <a:ext cx="708721" cy="281964"/>
          </a:xfrm>
          <a:prstGeom prst="rect">
            <a:avLst/>
          </a:prstGeom>
        </p:spPr>
      </p:pic>
      <p:sp>
        <p:nvSpPr>
          <p:cNvPr id="8" name="TextBox 7">
            <a:extLst>
              <a:ext uri="{FF2B5EF4-FFF2-40B4-BE49-F238E27FC236}">
                <a16:creationId xmlns:a16="http://schemas.microsoft.com/office/drawing/2014/main" id="{713C2030-56E8-5215-D14F-F9BD73F107E7}"/>
              </a:ext>
            </a:extLst>
          </p:cNvPr>
          <p:cNvSpPr txBox="1"/>
          <p:nvPr/>
        </p:nvSpPr>
        <p:spPr>
          <a:xfrm>
            <a:off x="398787" y="974896"/>
            <a:ext cx="4225464" cy="5553380"/>
          </a:xfrm>
          <a:prstGeom prst="rect">
            <a:avLst/>
          </a:prstGeom>
          <a:noFill/>
        </p:spPr>
        <p:txBody>
          <a:bodyPr wrap="square">
            <a:spAutoFit/>
          </a:bodyPr>
          <a:lstStyle/>
          <a:p>
            <a:pPr marL="285750" lvl="0" indent="-285750">
              <a:lnSpc>
                <a:spcPct val="107000"/>
              </a:lnSpc>
              <a:spcAft>
                <a:spcPts val="800"/>
              </a:spcAft>
              <a:buClr>
                <a:schemeClr val="accent2"/>
              </a:buClr>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Steps to implement JWT Authentication in Angular:</a:t>
            </a:r>
          </a:p>
          <a:p>
            <a:pPr marL="342900" lvl="0" indent="-342900">
              <a:lnSpc>
                <a:spcPct val="107000"/>
              </a:lnSpc>
              <a:spcAft>
                <a:spcPts val="800"/>
              </a:spcAft>
              <a:buFont typeface="+mj-lt"/>
              <a:buAutoNum type="arabicPeriod"/>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Clr>
                <a:schemeClr val="accent2"/>
              </a:buClr>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Create a reactive login form, setup email and password. </a:t>
            </a:r>
          </a:p>
          <a:p>
            <a:pPr marL="342900" lvl="0" indent="-342900">
              <a:lnSpc>
                <a:spcPct val="107000"/>
              </a:lnSpc>
              <a:spcAft>
                <a:spcPts val="600"/>
              </a:spcAft>
              <a:buClr>
                <a:schemeClr val="accent2"/>
              </a:buClr>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Create one </a:t>
            </a:r>
            <a:r>
              <a:rPr lang="en-IN" dirty="0" err="1">
                <a:latin typeface="Calibri" panose="020F0502020204030204" pitchFamily="34" charset="0"/>
                <a:ea typeface="Calibri" panose="020F0502020204030204" pitchFamily="34" charset="0"/>
                <a:cs typeface="Times New Roman" panose="02020603050405020304" pitchFamily="18" charset="0"/>
              </a:rPr>
              <a:t>SubmitLogin</a:t>
            </a:r>
            <a:r>
              <a:rPr lang="en-IN" dirty="0">
                <a:latin typeface="Calibri" panose="020F0502020204030204" pitchFamily="34" charset="0"/>
                <a:ea typeface="Calibri" panose="020F0502020204030204" pitchFamily="34" charset="0"/>
                <a:cs typeface="Times New Roman" panose="02020603050405020304" pitchFamily="18" charset="0"/>
              </a:rPr>
              <a:t> method and check whether login form is valid or not.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Clr>
                <a:schemeClr val="accent2"/>
              </a:buClr>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valid, call service(</a:t>
            </a:r>
            <a:r>
              <a:rPr lang="en-IN" dirty="0" err="1">
                <a:latin typeface="Calibri" panose="020F0502020204030204" pitchFamily="34" charset="0"/>
                <a:ea typeface="Calibri" panose="020F0502020204030204" pitchFamily="34" charset="0"/>
                <a:cs typeface="Times New Roman" panose="02020603050405020304" pitchFamily="18" charset="0"/>
              </a:rPr>
              <a:t>AuthService</a:t>
            </a:r>
            <a:r>
              <a:rPr lang="en-IN" dirty="0">
                <a:latin typeface="Calibri" panose="020F0502020204030204" pitchFamily="34" charset="0"/>
                <a:ea typeface="Calibri" panose="020F0502020204030204" pitchFamily="34" charset="0"/>
                <a:cs typeface="Times New Roman" panose="02020603050405020304" pitchFamily="18" charset="0"/>
              </a:rPr>
              <a:t>) method(</a:t>
            </a:r>
            <a:r>
              <a:rPr lang="en-IN" dirty="0" err="1">
                <a:latin typeface="Calibri" panose="020F0502020204030204" pitchFamily="34" charset="0"/>
                <a:ea typeface="Calibri" panose="020F0502020204030204" pitchFamily="34" charset="0"/>
                <a:cs typeface="Times New Roman" panose="02020603050405020304" pitchFamily="18" charset="0"/>
              </a:rPr>
              <a:t>proceedLogin</a:t>
            </a:r>
            <a:r>
              <a:rPr lang="en-IN" dirty="0">
                <a:latin typeface="Calibri" panose="020F0502020204030204" pitchFamily="34" charset="0"/>
                <a:ea typeface="Calibri" panose="020F0502020204030204" pitchFamily="34" charset="0"/>
                <a:cs typeface="Times New Roman" panose="02020603050405020304" pitchFamily="18" charset="0"/>
              </a:rPr>
              <a:t>) and send the </a:t>
            </a:r>
            <a:r>
              <a:rPr lang="en-IN" dirty="0" err="1">
                <a:latin typeface="Calibri" panose="020F0502020204030204" pitchFamily="34" charset="0"/>
                <a:ea typeface="Calibri" panose="020F0502020204030204" pitchFamily="34" charset="0"/>
                <a:cs typeface="Times New Roman" panose="02020603050405020304" pitchFamily="18" charset="0"/>
              </a:rPr>
              <a:t>loginForm</a:t>
            </a:r>
            <a:r>
              <a:rPr lang="en-IN" dirty="0">
                <a:latin typeface="Calibri" panose="020F0502020204030204" pitchFamily="34" charset="0"/>
                <a:ea typeface="Calibri" panose="020F0502020204030204" pitchFamily="34" charset="0"/>
                <a:cs typeface="Times New Roman" panose="02020603050405020304" pitchFamily="18" charset="0"/>
              </a:rPr>
              <a:t> values and use subscribe method to get the result from the observable.</a:t>
            </a:r>
          </a:p>
          <a:p>
            <a:pPr marL="342900" lvl="0" indent="-342900">
              <a:lnSpc>
                <a:spcPct val="107000"/>
              </a:lnSpc>
              <a:spcAft>
                <a:spcPts val="600"/>
              </a:spcAft>
              <a:buClr>
                <a:schemeClr val="accent2"/>
              </a:buClr>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the token in local storage </a:t>
            </a:r>
            <a:r>
              <a:rPr lang="en-US" sz="1800" dirty="0">
                <a:effectLst/>
                <a:latin typeface="Calibri" panose="020F0502020204030204" pitchFamily="34" charset="0"/>
                <a:ea typeface="Calibri" panose="020F0502020204030204" pitchFamily="34" charset="0"/>
                <a:cs typeface="Times New Roman" panose="02020603050405020304" pitchFamily="18" charset="0"/>
              </a:rPr>
              <a:t>of browser. So that for next subsequent request, only token is sent, not the credentials again.</a:t>
            </a:r>
            <a:r>
              <a:rPr lang="en-IN"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15" name="Picture 14">
            <a:extLst>
              <a:ext uri="{FF2B5EF4-FFF2-40B4-BE49-F238E27FC236}">
                <a16:creationId xmlns:a16="http://schemas.microsoft.com/office/drawing/2014/main" id="{A8BD1989-6930-D736-2C7C-8B33AD82BCD7}"/>
              </a:ext>
            </a:extLst>
          </p:cNvPr>
          <p:cNvPicPr>
            <a:picLocks noChangeAspect="1"/>
          </p:cNvPicPr>
          <p:nvPr/>
        </p:nvPicPr>
        <p:blipFill rotWithShape="1">
          <a:blip r:embed="rId5"/>
          <a:srcRect l="31392" t="14216" r="12357" b="5211"/>
          <a:stretch/>
        </p:blipFill>
        <p:spPr>
          <a:xfrm>
            <a:off x="4935213" y="897212"/>
            <a:ext cx="6858000" cy="5525707"/>
          </a:xfrm>
          <a:prstGeom prst="rect">
            <a:avLst/>
          </a:prstGeom>
        </p:spPr>
      </p:pic>
      <p:sp>
        <p:nvSpPr>
          <p:cNvPr id="4" name="Title 3">
            <a:extLst>
              <a:ext uri="{FF2B5EF4-FFF2-40B4-BE49-F238E27FC236}">
                <a16:creationId xmlns:a16="http://schemas.microsoft.com/office/drawing/2014/main" id="{BECDA4D8-857E-9ADB-7525-D4593A721ED7}"/>
              </a:ext>
            </a:extLst>
          </p:cNvPr>
          <p:cNvSpPr>
            <a:spLocks noGrp="1"/>
          </p:cNvSpPr>
          <p:nvPr>
            <p:ph type="title" idx="4294967295"/>
          </p:nvPr>
        </p:nvSpPr>
        <p:spPr>
          <a:xfrm>
            <a:off x="838200" y="365125"/>
            <a:ext cx="10515600" cy="780487"/>
          </a:xfrm>
        </p:spPr>
        <p:txBody>
          <a:bodyPr/>
          <a:lstStyle/>
          <a:p>
            <a:r>
              <a:rPr lang="en-US" sz="1100" b="0" i="0" u="none" strike="noStrike" dirty="0">
                <a:solidFill>
                  <a:schemeClr val="bg1"/>
                </a:solidFill>
                <a:effectLst/>
                <a:latin typeface="Calibri" panose="020F0502020204030204" pitchFamily="34" charset="0"/>
              </a:rPr>
              <a:t>Q85.  How to implement the Authentication with JWT in Angular?</a:t>
            </a:r>
            <a:r>
              <a:rPr lang="en-US" dirty="0">
                <a:solidFill>
                  <a:schemeClr val="bg1"/>
                </a:solidFill>
              </a:rPr>
              <a:t> </a:t>
            </a:r>
            <a:endParaRPr lang="en-IN" dirty="0">
              <a:solidFill>
                <a:schemeClr val="bg1"/>
              </a:solidFill>
            </a:endParaRPr>
          </a:p>
        </p:txBody>
      </p:sp>
      <p:sp>
        <p:nvSpPr>
          <p:cNvPr id="7" name="TextBox 6">
            <a:hlinkClick r:id="rId6" action="ppaction://hlinksldjump"/>
            <a:extLst>
              <a:ext uri="{FF2B5EF4-FFF2-40B4-BE49-F238E27FC236}">
                <a16:creationId xmlns:a16="http://schemas.microsoft.com/office/drawing/2014/main" id="{60998597-EF76-D7B1-4EB8-B12C2760BCDB}"/>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7255079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implement the Authentication with JWT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3D0D6A-645C-365E-05EC-472A4D111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613" y="252138"/>
            <a:ext cx="708721" cy="281964"/>
          </a:xfrm>
          <a:prstGeom prst="rect">
            <a:avLst/>
          </a:prstGeom>
        </p:spPr>
      </p:pic>
      <p:sp>
        <p:nvSpPr>
          <p:cNvPr id="8" name="TextBox 7">
            <a:extLst>
              <a:ext uri="{FF2B5EF4-FFF2-40B4-BE49-F238E27FC236}">
                <a16:creationId xmlns:a16="http://schemas.microsoft.com/office/drawing/2014/main" id="{713C2030-56E8-5215-D14F-F9BD73F107E7}"/>
              </a:ext>
            </a:extLst>
          </p:cNvPr>
          <p:cNvSpPr txBox="1"/>
          <p:nvPr/>
        </p:nvSpPr>
        <p:spPr>
          <a:xfrm>
            <a:off x="398787" y="974896"/>
            <a:ext cx="5414184" cy="2165145"/>
          </a:xfrm>
          <a:prstGeom prst="rect">
            <a:avLst/>
          </a:prstGeom>
          <a:noFill/>
        </p:spPr>
        <p:txBody>
          <a:bodyPr wrap="square">
            <a:spAutoFit/>
          </a:bodyPr>
          <a:lstStyle/>
          <a:p>
            <a:pPr lvl="0">
              <a:lnSpc>
                <a:spcPct val="107000"/>
              </a:lnSpc>
              <a:spcAft>
                <a:spcPts val="600"/>
              </a:spcAft>
            </a:pPr>
            <a:r>
              <a:rPr lang="en-IN" sz="1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5. </a:t>
            </a:r>
            <a:r>
              <a:rPr lang="en-IN" sz="1800" dirty="0">
                <a:effectLst/>
                <a:latin typeface="Calibri" panose="020F0502020204030204" pitchFamily="34" charset="0"/>
                <a:ea typeface="Calibri" panose="020F0502020204030204" pitchFamily="34" charset="0"/>
                <a:cs typeface="Times New Roman" panose="02020603050405020304" pitchFamily="18" charset="0"/>
              </a:rPr>
              <a:t> Create Service(</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AuthService</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600"/>
              </a:spcAft>
              <a:buClr>
                <a:schemeClr val="accent2"/>
              </a:buClr>
            </a:pPr>
            <a:r>
              <a:rPr lang="en-US" dirty="0">
                <a:solidFill>
                  <a:schemeClr val="accent2"/>
                </a:solidFill>
                <a:latin typeface="Calibri" panose="020F0502020204030204" pitchFamily="34" charset="0"/>
                <a:ea typeface="Calibri" panose="020F0502020204030204" pitchFamily="34" charset="0"/>
                <a:cs typeface="Times New Roman" panose="02020603050405020304" pitchFamily="18" charset="0"/>
              </a:rPr>
              <a:t>6.</a:t>
            </a:r>
            <a:r>
              <a:rPr lang="en-US" dirty="0">
                <a:latin typeface="Calibri" panose="020F0502020204030204" pitchFamily="34" charset="0"/>
                <a:ea typeface="Calibri" panose="020F0502020204030204" pitchFamily="34" charset="0"/>
                <a:cs typeface="Times New Roman" panose="02020603050405020304" pitchFamily="18" charset="0"/>
              </a:rPr>
              <a:t>  Inside service set API URL(</a:t>
            </a:r>
            <a:r>
              <a:rPr lang="en-US" dirty="0" err="1">
                <a:latin typeface="Calibri" panose="020F0502020204030204" pitchFamily="34" charset="0"/>
                <a:ea typeface="Calibri" panose="020F0502020204030204" pitchFamily="34" charset="0"/>
                <a:cs typeface="Times New Roman" panose="02020603050405020304" pitchFamily="18" charset="0"/>
              </a:rPr>
              <a:t>apiurl</a:t>
            </a:r>
            <a:r>
              <a:rPr lang="en-US" dirty="0">
                <a:latin typeface="Calibri" panose="020F0502020204030204" pitchFamily="34" charset="0"/>
                <a:ea typeface="Calibri" panose="020F0502020204030204" pitchFamily="34" charset="0"/>
                <a:cs typeface="Times New Roman" panose="02020603050405020304" pitchFamily="18" charset="0"/>
              </a:rPr>
              <a:t>)</a:t>
            </a:r>
          </a:p>
          <a:p>
            <a:pPr lvl="0">
              <a:lnSpc>
                <a:spcPct val="107000"/>
              </a:lnSpc>
              <a:spcAft>
                <a:spcPts val="600"/>
              </a:spcAft>
              <a:buClr>
                <a:schemeClr val="accent2"/>
              </a:buClr>
            </a:pPr>
            <a:r>
              <a:rPr lang="en-US" sz="18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7.  </a:t>
            </a:r>
            <a:r>
              <a:rPr lang="en-US" sz="1800" dirty="0">
                <a:effectLst/>
                <a:latin typeface="Calibri" panose="020F0502020204030204" pitchFamily="34" charset="0"/>
                <a:ea typeface="Calibri" panose="020F0502020204030204" pitchFamily="34" charset="0"/>
                <a:cs typeface="Times New Roman" panose="02020603050405020304" pitchFamily="18" charset="0"/>
              </a:rPr>
              <a:t>Setup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HTTPClient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to send the request using API </a:t>
            </a:r>
            <a:r>
              <a:rPr lang="en-US" dirty="0" err="1">
                <a:latin typeface="Calibri" panose="020F0502020204030204" pitchFamily="34" charset="0"/>
                <a:ea typeface="Calibri" panose="020F0502020204030204" pitchFamily="34" charset="0"/>
                <a:cs typeface="Times New Roman" panose="02020603050405020304" pitchFamily="18" charset="0"/>
              </a:rPr>
              <a:t>url</a:t>
            </a:r>
            <a:r>
              <a:rPr lang="en-US" dirty="0">
                <a:latin typeface="Calibri" panose="020F0502020204030204" pitchFamily="34" charset="0"/>
                <a:ea typeface="Calibri" panose="020F0502020204030204" pitchFamily="34" charset="0"/>
                <a:cs typeface="Times New Roman" panose="02020603050405020304" pitchFamily="18" charset="0"/>
              </a:rPr>
              <a:t>.</a:t>
            </a:r>
          </a:p>
          <a:p>
            <a:pPr lvl="0">
              <a:lnSpc>
                <a:spcPct val="107000"/>
              </a:lnSpc>
              <a:spcAft>
                <a:spcPts val="600"/>
              </a:spcAft>
              <a:buClr>
                <a:schemeClr val="accent2"/>
              </a:buClr>
            </a:pPr>
            <a:r>
              <a:rPr lang="en-US" dirty="0">
                <a:solidFill>
                  <a:schemeClr val="accent2"/>
                </a:solidFill>
                <a:latin typeface="Calibri" panose="020F0502020204030204" pitchFamily="34" charset="0"/>
                <a:ea typeface="Calibri" panose="020F0502020204030204" pitchFamily="34" charset="0"/>
                <a:cs typeface="Times New Roman" panose="02020603050405020304" pitchFamily="18" charset="0"/>
              </a:rPr>
              <a:t>8.</a:t>
            </a:r>
            <a:r>
              <a:rPr lang="en-US" dirty="0">
                <a:latin typeface="Calibri" panose="020F0502020204030204" pitchFamily="34" charset="0"/>
                <a:ea typeface="Calibri" panose="020F0502020204030204" pitchFamily="34" charset="0"/>
                <a:cs typeface="Times New Roman" panose="02020603050405020304" pitchFamily="18" charset="0"/>
              </a:rPr>
              <a:t>  Use </a:t>
            </a:r>
            <a:r>
              <a:rPr lang="en-US" dirty="0" err="1">
                <a:latin typeface="Calibri" panose="020F0502020204030204" pitchFamily="34" charset="0"/>
                <a:ea typeface="Calibri" panose="020F0502020204030204" pitchFamily="34" charset="0"/>
                <a:cs typeface="Times New Roman" panose="02020603050405020304" pitchFamily="18" charset="0"/>
              </a:rPr>
              <a:t>Observalbe</a:t>
            </a:r>
            <a:r>
              <a:rPr lang="en-US" dirty="0">
                <a:latin typeface="Calibri" panose="020F0502020204030204" pitchFamily="34" charset="0"/>
                <a:ea typeface="Calibri" panose="020F0502020204030204" pitchFamily="34" charset="0"/>
                <a:cs typeface="Times New Roman" panose="02020603050405020304" pitchFamily="18" charset="0"/>
              </a:rPr>
              <a:t> to receive the data or toke from the request and return it to the component.</a:t>
            </a:r>
          </a:p>
          <a:p>
            <a:pPr marL="342900" lvl="0" indent="-342900">
              <a:lnSpc>
                <a:spcPct val="107000"/>
              </a:lnSpc>
              <a:spcAft>
                <a:spcPts val="600"/>
              </a:spcAft>
              <a:buClr>
                <a:schemeClr val="accent2"/>
              </a:buClr>
              <a:buFont typeface="+mj-lt"/>
              <a:buAutoNum type="alphaLcParen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33E17598-4A41-096D-ED4F-F9181B09C6EA}"/>
              </a:ext>
            </a:extLst>
          </p:cNvPr>
          <p:cNvPicPr>
            <a:picLocks noChangeAspect="1"/>
          </p:cNvPicPr>
          <p:nvPr/>
        </p:nvPicPr>
        <p:blipFill rotWithShape="1">
          <a:blip r:embed="rId5"/>
          <a:srcRect l="37179" t="12287" r="17500" b="9333"/>
          <a:stretch/>
        </p:blipFill>
        <p:spPr>
          <a:xfrm>
            <a:off x="6130346" y="980495"/>
            <a:ext cx="5525589" cy="5375264"/>
          </a:xfrm>
          <a:prstGeom prst="rect">
            <a:avLst/>
          </a:prstGeom>
        </p:spPr>
      </p:pic>
      <p:sp>
        <p:nvSpPr>
          <p:cNvPr id="13" name="TextBox 12">
            <a:extLst>
              <a:ext uri="{FF2B5EF4-FFF2-40B4-BE49-F238E27FC236}">
                <a16:creationId xmlns:a16="http://schemas.microsoft.com/office/drawing/2014/main" id="{0EE431B9-70AB-3A0D-DA69-0847300BEAD1}"/>
              </a:ext>
            </a:extLst>
          </p:cNvPr>
          <p:cNvSpPr txBox="1"/>
          <p:nvPr/>
        </p:nvSpPr>
        <p:spPr>
          <a:xfrm>
            <a:off x="522884" y="3442996"/>
            <a:ext cx="5165990" cy="1477328"/>
          </a:xfrm>
          <a:prstGeom prst="rect">
            <a:avLst/>
          </a:prstGeom>
          <a:noFill/>
        </p:spPr>
        <p:txBody>
          <a:bodyPr wrap="square">
            <a:spAutoFit/>
          </a:bodyPr>
          <a:lstStyle/>
          <a:p>
            <a:pPr marL="285750" indent="-285750">
              <a:buClr>
                <a:schemeClr val="accent2"/>
              </a:buClr>
              <a:buSzPct val="80000"/>
              <a:buFont typeface="Wingdings" panose="05000000000000000000" pitchFamily="2" charset="2"/>
              <a:buChar char="v"/>
            </a:pPr>
            <a:r>
              <a:rPr lang="en-US" dirty="0"/>
              <a:t>W</a:t>
            </a:r>
            <a:r>
              <a:rPr kumimoji="0" lang="en-US" sz="1800" b="0" i="0" u="none" strike="noStrike" kern="1200" cap="none" spc="0" normalizeH="0" baseline="0" noProof="0" dirty="0" err="1">
                <a:ln>
                  <a:noFill/>
                </a:ln>
                <a:effectLst/>
                <a:uLnTx/>
                <a:uFillTx/>
                <a:ea typeface="+mn-ea"/>
                <a:cs typeface="+mn-cs"/>
              </a:rPr>
              <a:t>hy</a:t>
            </a:r>
            <a:r>
              <a:rPr kumimoji="0" lang="en-US" sz="1800" b="0" i="0" u="none" strike="noStrike" kern="1200" cap="none" spc="0" normalizeH="0" baseline="0" noProof="0" dirty="0">
                <a:ln>
                  <a:noFill/>
                </a:ln>
                <a:effectLst/>
                <a:uLnTx/>
                <a:uFillTx/>
                <a:ea typeface="+mn-ea"/>
                <a:cs typeface="+mn-cs"/>
              </a:rPr>
              <a:t> we created service and have not directly written this code in component? </a:t>
            </a:r>
          </a:p>
          <a:p>
            <a:pPr marL="0" indent="0">
              <a:buClr>
                <a:schemeClr val="accent2"/>
              </a:buClr>
              <a:buSzPct val="80000"/>
              <a:buFont typeface="Wingdings" panose="05000000000000000000" pitchFamily="2" charset="2"/>
              <a:buNone/>
            </a:pPr>
            <a:endParaRPr kumimoji="0" lang="en-US" sz="1800" b="0" i="0" u="none" strike="noStrike" kern="1200" cap="none" spc="0" normalizeH="0" baseline="0" noProof="0" dirty="0">
              <a:ln>
                <a:noFill/>
              </a:ln>
              <a:effectLst/>
              <a:uLnTx/>
              <a:uFillTx/>
              <a:ea typeface="+mn-ea"/>
              <a:cs typeface="+mn-cs"/>
            </a:endParaRPr>
          </a:p>
          <a:p>
            <a:pPr marL="0" indent="0">
              <a:buClr>
                <a:schemeClr val="accent2"/>
              </a:buClr>
              <a:buSzPct val="80000"/>
              <a:buFont typeface="Wingdings" panose="05000000000000000000" pitchFamily="2" charset="2"/>
              <a:buNone/>
            </a:pPr>
            <a:r>
              <a:rPr lang="en-US" dirty="0"/>
              <a:t>S</a:t>
            </a:r>
            <a:r>
              <a:rPr kumimoji="0" lang="en-US" sz="1800" b="0" i="0" u="none" strike="noStrike" kern="1200" cap="none" spc="0" normalizeH="0" baseline="0" noProof="0" dirty="0">
                <a:ln>
                  <a:noFill/>
                </a:ln>
                <a:effectLst/>
                <a:uLnTx/>
                <a:uFillTx/>
                <a:ea typeface="+mn-ea"/>
                <a:cs typeface="+mn-cs"/>
              </a:rPr>
              <a:t>o that all the components can use this reusable service method.</a:t>
            </a:r>
            <a:endParaRPr lang="en-IN" dirty="0"/>
          </a:p>
        </p:txBody>
      </p:sp>
      <p:sp>
        <p:nvSpPr>
          <p:cNvPr id="6" name="TextBox 5">
            <a:hlinkClick r:id="rId6" action="ppaction://hlinksldjump"/>
            <a:extLst>
              <a:ext uri="{FF2B5EF4-FFF2-40B4-BE49-F238E27FC236}">
                <a16:creationId xmlns:a16="http://schemas.microsoft.com/office/drawing/2014/main" id="{5C0F6C02-3BBE-8DD6-C17C-61957509D660}"/>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4293830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implement the Authentication with JWT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3D0D6A-645C-365E-05EC-472A4D111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613" y="252138"/>
            <a:ext cx="708721" cy="281964"/>
          </a:xfrm>
          <a:prstGeom prst="rect">
            <a:avLst/>
          </a:prstGeom>
        </p:spPr>
      </p:pic>
      <p:graphicFrame>
        <p:nvGraphicFramePr>
          <p:cNvPr id="10" name="Diagram 9">
            <a:extLst>
              <a:ext uri="{FF2B5EF4-FFF2-40B4-BE49-F238E27FC236}">
                <a16:creationId xmlns:a16="http://schemas.microsoft.com/office/drawing/2014/main" id="{8683982D-A966-C77F-FBF5-96DD25FD5891}"/>
              </a:ext>
            </a:extLst>
          </p:cNvPr>
          <p:cNvGraphicFramePr/>
          <p:nvPr>
            <p:extLst>
              <p:ext uri="{D42A27DB-BD31-4B8C-83A1-F6EECF244321}">
                <p14:modId xmlns:p14="http://schemas.microsoft.com/office/powerpoint/2010/main" val="4094109560"/>
              </p:ext>
            </p:extLst>
          </p:nvPr>
        </p:nvGraphicFramePr>
        <p:xfrm>
          <a:off x="1107542" y="1773266"/>
          <a:ext cx="6554788" cy="47381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19E7663C-D2B2-47E7-DED8-159A6D11F7C5}"/>
              </a:ext>
            </a:extLst>
          </p:cNvPr>
          <p:cNvSpPr txBox="1"/>
          <p:nvPr/>
        </p:nvSpPr>
        <p:spPr>
          <a:xfrm>
            <a:off x="1107542" y="899438"/>
            <a:ext cx="6159136" cy="646331"/>
          </a:xfrm>
          <a:prstGeom prst="rect">
            <a:avLst/>
          </a:prstGeom>
          <a:noFill/>
        </p:spPr>
        <p:txBody>
          <a:bodyPr wrap="square">
            <a:spAutoFit/>
          </a:bodyPr>
          <a:lstStyle/>
          <a:p>
            <a:pPr marL="285750" indent="-285750">
              <a:buClr>
                <a:schemeClr val="accent2"/>
              </a:buClr>
              <a:buSzPct val="80000"/>
              <a:buFont typeface="Wingdings" panose="05000000000000000000" pitchFamily="2" charset="2"/>
              <a:buChar char="v"/>
            </a:pPr>
            <a:r>
              <a:rPr lang="en-US" dirty="0"/>
              <a:t>Here are the Angular features we have used to implement Authentication in Angular:</a:t>
            </a:r>
            <a:endParaRPr lang="en-IN" dirty="0"/>
          </a:p>
        </p:txBody>
      </p:sp>
      <p:sp>
        <p:nvSpPr>
          <p:cNvPr id="7" name="TextBox 6">
            <a:hlinkClick r:id="rId10" action="ppaction://hlinksldjump"/>
            <a:extLst>
              <a:ext uri="{FF2B5EF4-FFF2-40B4-BE49-F238E27FC236}">
                <a16:creationId xmlns:a16="http://schemas.microsoft.com/office/drawing/2014/main" id="{635E9240-0518-9DAD-E208-CAC7C9ABAB82}"/>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29136253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1,169 Crossing Guard Stock Vector Illustration and Royalty Free Crossing  Guard Clipart">
            <a:extLst>
              <a:ext uri="{FF2B5EF4-FFF2-40B4-BE49-F238E27FC236}">
                <a16:creationId xmlns:a16="http://schemas.microsoft.com/office/drawing/2014/main" id="{CA15296F-36E4-1BAB-3081-0462B25E2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603" y="3084978"/>
            <a:ext cx="2355294" cy="23552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Auth Guard or Route Guard? When to use it?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Q86</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1B4699-3BA6-4832-0F2A-8BC802A02016}"/>
              </a:ext>
            </a:extLst>
          </p:cNvPr>
          <p:cNvSpPr txBox="1"/>
          <p:nvPr/>
        </p:nvSpPr>
        <p:spPr>
          <a:xfrm>
            <a:off x="905568" y="941673"/>
            <a:ext cx="8094741" cy="221759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Auth guard is used for guarding the routes.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IN" dirty="0">
              <a:solidFill>
                <a:prstClr val="black"/>
              </a:solidFill>
              <a:latin typeface="Calibri" panose="020F0502020204030204"/>
            </a:endParaRPr>
          </a:p>
          <a:p>
            <a:pPr>
              <a:lnSpc>
                <a:spcPct val="107000"/>
              </a:lnSpc>
              <a:spcAft>
                <a:spcPts val="800"/>
              </a:spcAft>
            </a:pPr>
            <a:r>
              <a:rPr lang="en-US" i="1" dirty="0">
                <a:solidFill>
                  <a:schemeClr val="tx1">
                    <a:lumMod val="50000"/>
                    <a:lumOff val="50000"/>
                  </a:schemeClr>
                </a:solidFill>
                <a:latin typeface="Calibri" panose="020F0502020204030204" pitchFamily="34" charset="0"/>
                <a:ea typeface="Calibri" panose="020F0502020204030204" pitchFamily="34" charset="0"/>
                <a:cs typeface="Times New Roman" panose="02020603050405020304" pitchFamily="18" charset="0"/>
              </a:rPr>
              <a:t>For example, in the image, suppose you are at this login </a:t>
            </a:r>
            <a:r>
              <a:rPr lang="en-US" i="1" dirty="0" err="1">
                <a:solidFill>
                  <a:schemeClr val="tx1">
                    <a:lumMod val="50000"/>
                    <a:lumOff val="50000"/>
                  </a:schemeClr>
                </a:solidFill>
                <a:latin typeface="Calibri" panose="020F0502020204030204" pitchFamily="34" charset="0"/>
                <a:ea typeface="Calibri" panose="020F0502020204030204" pitchFamily="34" charset="0"/>
                <a:cs typeface="Times New Roman" panose="02020603050405020304" pitchFamily="18" charset="0"/>
              </a:rPr>
              <a:t>url</a:t>
            </a:r>
            <a:r>
              <a:rPr lang="en-US" i="1" dirty="0">
                <a:solidFill>
                  <a:schemeClr val="tx1">
                    <a:lumMod val="50000"/>
                    <a:lumOff val="50000"/>
                  </a:schemeClr>
                </a:solidFill>
                <a:latin typeface="Calibri" panose="020F0502020204030204" pitchFamily="34" charset="0"/>
                <a:ea typeface="Calibri" panose="020F0502020204030204" pitchFamily="34" charset="0"/>
                <a:cs typeface="Times New Roman" panose="02020603050405020304" pitchFamily="18" charset="0"/>
              </a:rPr>
              <a:t>. Now without entering the username and password, by just changing the </a:t>
            </a:r>
            <a:r>
              <a:rPr lang="en-US" i="1" dirty="0" err="1">
                <a:solidFill>
                  <a:schemeClr val="tx1">
                    <a:lumMod val="50000"/>
                    <a:lumOff val="50000"/>
                  </a:schemeClr>
                </a:solidFill>
                <a:latin typeface="Calibri" panose="020F0502020204030204" pitchFamily="34" charset="0"/>
                <a:ea typeface="Calibri" panose="020F0502020204030204" pitchFamily="34" charset="0"/>
                <a:cs typeface="Times New Roman" panose="02020603050405020304" pitchFamily="18" charset="0"/>
              </a:rPr>
              <a:t>url</a:t>
            </a:r>
            <a:r>
              <a:rPr lang="en-US" i="1" dirty="0">
                <a:solidFill>
                  <a:schemeClr val="tx1">
                    <a:lumMod val="50000"/>
                    <a:lumOff val="50000"/>
                  </a:schemeClr>
                </a:solidFill>
                <a:latin typeface="Calibri" panose="020F0502020204030204" pitchFamily="34" charset="0"/>
                <a:ea typeface="Calibri" panose="020F0502020204030204" pitchFamily="34" charset="0"/>
                <a:cs typeface="Times New Roman" panose="02020603050405020304" pitchFamily="18" charset="0"/>
              </a:rPr>
              <a:t> manually, you want to go to the home component. This is not right. So, to prevent this action we use auth guards.</a:t>
            </a:r>
            <a:endParaRPr lang="en-IN" i="1" dirty="0">
              <a:solidFill>
                <a:schemeClr val="tx1">
                  <a:lumMod val="50000"/>
                  <a:lumOff val="50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i="1" dirty="0">
                <a:solidFill>
                  <a:schemeClr val="tx1">
                    <a:lumMod val="50000"/>
                    <a:lumOff val="50000"/>
                  </a:schemeClr>
                </a:solidFill>
                <a:latin typeface="Calibri" panose="020F0502020204030204" pitchFamily="34" charset="0"/>
                <a:ea typeface="Calibri" panose="020F0502020204030204" pitchFamily="34" charset="0"/>
                <a:cs typeface="Times New Roman" panose="02020603050405020304" pitchFamily="18" charset="0"/>
              </a:rPr>
              <a:t>This guard will redirect your request to some other component which you will set in the guard or to the login component only.</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ndParaRPr>
          </a:p>
        </p:txBody>
      </p:sp>
      <p:pic>
        <p:nvPicPr>
          <p:cNvPr id="5" name="Picture 4">
            <a:extLst>
              <a:ext uri="{FF2B5EF4-FFF2-40B4-BE49-F238E27FC236}">
                <a16:creationId xmlns:a16="http://schemas.microsoft.com/office/drawing/2014/main" id="{1C3D0D6A-645C-365E-05EC-472A4D1111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168" y="246280"/>
            <a:ext cx="708721" cy="281964"/>
          </a:xfrm>
          <a:prstGeom prst="rect">
            <a:avLst/>
          </a:prstGeom>
        </p:spPr>
      </p:pic>
      <p:sp>
        <p:nvSpPr>
          <p:cNvPr id="4" name="Rectangle 3">
            <a:extLst>
              <a:ext uri="{FF2B5EF4-FFF2-40B4-BE49-F238E27FC236}">
                <a16:creationId xmlns:a16="http://schemas.microsoft.com/office/drawing/2014/main" id="{56A2321C-1EE1-1D2D-55F1-D3A67DCBB36A}"/>
              </a:ext>
            </a:extLst>
          </p:cNvPr>
          <p:cNvSpPr/>
          <p:nvPr/>
        </p:nvSpPr>
        <p:spPr>
          <a:xfrm>
            <a:off x="905568" y="3845788"/>
            <a:ext cx="3228975" cy="7858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rPr>
              <a:t>http://localhost:4200/</a:t>
            </a: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login</a:t>
            </a:r>
          </a:p>
        </p:txBody>
      </p:sp>
      <p:sp>
        <p:nvSpPr>
          <p:cNvPr id="7" name="Rectangle 6">
            <a:extLst>
              <a:ext uri="{FF2B5EF4-FFF2-40B4-BE49-F238E27FC236}">
                <a16:creationId xmlns:a16="http://schemas.microsoft.com/office/drawing/2014/main" id="{FA284CFC-B0B1-99E4-3192-75B47C9946FF}"/>
              </a:ext>
            </a:extLst>
          </p:cNvPr>
          <p:cNvSpPr/>
          <p:nvPr/>
        </p:nvSpPr>
        <p:spPr>
          <a:xfrm>
            <a:off x="8057459" y="3845788"/>
            <a:ext cx="3228975" cy="7858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rPr>
              <a:t>http://localhost:4200/</a:t>
            </a: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home</a:t>
            </a:r>
          </a:p>
        </p:txBody>
      </p:sp>
      <p:sp>
        <p:nvSpPr>
          <p:cNvPr id="9" name="Rectangle 8">
            <a:extLst>
              <a:ext uri="{FF2B5EF4-FFF2-40B4-BE49-F238E27FC236}">
                <a16:creationId xmlns:a16="http://schemas.microsoft.com/office/drawing/2014/main" id="{564972B0-473C-C038-7167-39611F88ADDC}"/>
              </a:ext>
            </a:extLst>
          </p:cNvPr>
          <p:cNvSpPr/>
          <p:nvPr/>
        </p:nvSpPr>
        <p:spPr>
          <a:xfrm>
            <a:off x="8057459" y="5704878"/>
            <a:ext cx="3228975" cy="78581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rPr>
              <a:t>http://localhost:4200/</a:t>
            </a: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login</a:t>
            </a:r>
          </a:p>
        </p:txBody>
      </p:sp>
      <p:cxnSp>
        <p:nvCxnSpPr>
          <p:cNvPr id="12" name="Straight Arrow Connector 11">
            <a:extLst>
              <a:ext uri="{FF2B5EF4-FFF2-40B4-BE49-F238E27FC236}">
                <a16:creationId xmlns:a16="http://schemas.microsoft.com/office/drawing/2014/main" id="{9E27CBF8-3CA5-D8A7-CC7F-9D3003F8DE0C}"/>
              </a:ext>
            </a:extLst>
          </p:cNvPr>
          <p:cNvCxnSpPr>
            <a:cxnSpLocks/>
          </p:cNvCxnSpPr>
          <p:nvPr/>
        </p:nvCxnSpPr>
        <p:spPr>
          <a:xfrm flipV="1">
            <a:off x="4188964" y="4214763"/>
            <a:ext cx="3814071" cy="478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AB65ED23-2335-445C-12E6-D64F64D1D122}"/>
              </a:ext>
            </a:extLst>
          </p:cNvPr>
          <p:cNvCxnSpPr>
            <a:endCxn id="9" idx="1"/>
          </p:cNvCxnSpPr>
          <p:nvPr/>
        </p:nvCxnSpPr>
        <p:spPr>
          <a:xfrm>
            <a:off x="4243388" y="4238694"/>
            <a:ext cx="3814071" cy="1859091"/>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Title 5">
            <a:extLst>
              <a:ext uri="{FF2B5EF4-FFF2-40B4-BE49-F238E27FC236}">
                <a16:creationId xmlns:a16="http://schemas.microsoft.com/office/drawing/2014/main" id="{C84C9B76-827B-8483-38F9-F38C9F9D8440}"/>
              </a:ext>
            </a:extLst>
          </p:cNvPr>
          <p:cNvSpPr>
            <a:spLocks noGrp="1"/>
          </p:cNvSpPr>
          <p:nvPr>
            <p:ph type="title" idx="4294967295"/>
          </p:nvPr>
        </p:nvSpPr>
        <p:spPr>
          <a:xfrm>
            <a:off x="838200" y="365126"/>
            <a:ext cx="10515600" cy="742138"/>
          </a:xfrm>
        </p:spPr>
        <p:txBody>
          <a:bodyPr/>
          <a:lstStyle/>
          <a:p>
            <a:r>
              <a:rPr lang="en-US" sz="1100" b="0" i="0" u="none" strike="noStrike" dirty="0">
                <a:solidFill>
                  <a:schemeClr val="bg1"/>
                </a:solidFill>
                <a:effectLst/>
                <a:latin typeface="Calibri" panose="020F0502020204030204" pitchFamily="34" charset="0"/>
              </a:rPr>
              <a:t>Q86.  What is Auth Guard?</a:t>
            </a:r>
            <a:r>
              <a:rPr lang="en-US" dirty="0">
                <a:solidFill>
                  <a:schemeClr val="bg1"/>
                </a:solidFill>
              </a:rPr>
              <a:t> </a:t>
            </a:r>
            <a:endParaRPr lang="en-IN" dirty="0">
              <a:solidFill>
                <a:schemeClr val="bg1"/>
              </a:solidFill>
            </a:endParaRPr>
          </a:p>
        </p:txBody>
      </p:sp>
      <p:sp>
        <p:nvSpPr>
          <p:cNvPr id="11" name="TextBox 10">
            <a:hlinkClick r:id="rId6" action="ppaction://hlinksldjump"/>
            <a:extLst>
              <a:ext uri="{FF2B5EF4-FFF2-40B4-BE49-F238E27FC236}">
                <a16:creationId xmlns:a16="http://schemas.microsoft.com/office/drawing/2014/main" id="{CD83597E-6AB3-9AFD-7C85-BC951A3B4D64}"/>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4039170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HTTP Interceptor? When &amp; why to use it?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3E443B-F055-9378-2F2D-02AC04D1CAE2}"/>
              </a:ext>
            </a:extLst>
          </p:cNvPr>
          <p:cNvSpPr/>
          <p:nvPr/>
        </p:nvSpPr>
        <p:spPr>
          <a:xfrm>
            <a:off x="432969" y="3897346"/>
            <a:ext cx="2819822" cy="9200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rPr>
              <a:t>http://happy.com/</a:t>
            </a: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login</a:t>
            </a:r>
          </a:p>
        </p:txBody>
      </p:sp>
      <p:sp>
        <p:nvSpPr>
          <p:cNvPr id="6" name="Rectangle 5">
            <a:extLst>
              <a:ext uri="{FF2B5EF4-FFF2-40B4-BE49-F238E27FC236}">
                <a16:creationId xmlns:a16="http://schemas.microsoft.com/office/drawing/2014/main" id="{5F5CD406-8866-0357-3D37-817E46B8196E}"/>
              </a:ext>
            </a:extLst>
          </p:cNvPr>
          <p:cNvSpPr/>
          <p:nvPr/>
        </p:nvSpPr>
        <p:spPr>
          <a:xfrm>
            <a:off x="4772076" y="3945880"/>
            <a:ext cx="2671069" cy="8715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rPr>
              <a:t>http://happy.com/</a:t>
            </a: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home</a:t>
            </a:r>
          </a:p>
        </p:txBody>
      </p:sp>
      <p:cxnSp>
        <p:nvCxnSpPr>
          <p:cNvPr id="8" name="Straight Arrow Connector 7">
            <a:extLst>
              <a:ext uri="{FF2B5EF4-FFF2-40B4-BE49-F238E27FC236}">
                <a16:creationId xmlns:a16="http://schemas.microsoft.com/office/drawing/2014/main" id="{21A1AF49-EBBB-8E02-57C7-CC0499FFC54C}"/>
              </a:ext>
            </a:extLst>
          </p:cNvPr>
          <p:cNvCxnSpPr>
            <a:cxnSpLocks/>
          </p:cNvCxnSpPr>
          <p:nvPr/>
        </p:nvCxnSpPr>
        <p:spPr>
          <a:xfrm>
            <a:off x="3299074" y="4362717"/>
            <a:ext cx="149611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4831D0AA-3C21-E7E9-257C-6E2CB9B195D2}"/>
              </a:ext>
            </a:extLst>
          </p:cNvPr>
          <p:cNvSpPr txBox="1"/>
          <p:nvPr/>
        </p:nvSpPr>
        <p:spPr>
          <a:xfrm>
            <a:off x="3366443" y="4342083"/>
            <a:ext cx="195327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{username, password}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EA622454-3DA1-887C-9FFE-AEA1358C9A8A}"/>
              </a:ext>
            </a:extLst>
          </p:cNvPr>
          <p:cNvSpPr/>
          <p:nvPr/>
        </p:nvSpPr>
        <p:spPr>
          <a:xfrm>
            <a:off x="8939263" y="1977038"/>
            <a:ext cx="2671069" cy="8715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rPr>
              <a:t>http://happy.com/</a:t>
            </a: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angular</a:t>
            </a:r>
          </a:p>
        </p:txBody>
      </p:sp>
      <p:sp>
        <p:nvSpPr>
          <p:cNvPr id="19" name="Rectangle 18">
            <a:extLst>
              <a:ext uri="{FF2B5EF4-FFF2-40B4-BE49-F238E27FC236}">
                <a16:creationId xmlns:a16="http://schemas.microsoft.com/office/drawing/2014/main" id="{55F3E2FB-A283-D0E8-BDD1-04739612251E}"/>
              </a:ext>
            </a:extLst>
          </p:cNvPr>
          <p:cNvSpPr/>
          <p:nvPr/>
        </p:nvSpPr>
        <p:spPr>
          <a:xfrm>
            <a:off x="8962431" y="3945879"/>
            <a:ext cx="2671069" cy="8715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rPr>
              <a:t>http://happy.com/</a:t>
            </a: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dotnet</a:t>
            </a:r>
          </a:p>
        </p:txBody>
      </p:sp>
      <p:sp>
        <p:nvSpPr>
          <p:cNvPr id="21" name="Rectangle 20">
            <a:extLst>
              <a:ext uri="{FF2B5EF4-FFF2-40B4-BE49-F238E27FC236}">
                <a16:creationId xmlns:a16="http://schemas.microsoft.com/office/drawing/2014/main" id="{6AA2C739-2C22-C8A6-959D-AEA63CCEAEB1}"/>
              </a:ext>
            </a:extLst>
          </p:cNvPr>
          <p:cNvSpPr/>
          <p:nvPr/>
        </p:nvSpPr>
        <p:spPr>
          <a:xfrm>
            <a:off x="8884147" y="5735100"/>
            <a:ext cx="2671069" cy="8715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4472C4"/>
                </a:solidFill>
                <a:effectLst/>
                <a:uLnTx/>
                <a:uFillTx/>
                <a:latin typeface="Calibri" panose="020F0502020204030204"/>
                <a:ea typeface="+mn-ea"/>
                <a:cs typeface="+mn-cs"/>
              </a:rPr>
              <a:t>http://happy.com/</a:t>
            </a: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ECA9C602-C169-56D5-E80E-DB96EEA6E65E}"/>
              </a:ext>
            </a:extLst>
          </p:cNvPr>
          <p:cNvCxnSpPr>
            <a:cxnSpLocks/>
            <a:stCxn id="6" idx="3"/>
            <a:endCxn id="17" idx="1"/>
          </p:cNvCxnSpPr>
          <p:nvPr/>
        </p:nvCxnSpPr>
        <p:spPr>
          <a:xfrm flipV="1">
            <a:off x="7443145" y="2412796"/>
            <a:ext cx="1496118" cy="19688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4643C9F0-A225-53B8-2525-53C3B5E6EC4D}"/>
              </a:ext>
            </a:extLst>
          </p:cNvPr>
          <p:cNvCxnSpPr>
            <a:cxnSpLocks/>
            <a:stCxn id="6" idx="3"/>
            <a:endCxn id="21" idx="1"/>
          </p:cNvCxnSpPr>
          <p:nvPr/>
        </p:nvCxnSpPr>
        <p:spPr>
          <a:xfrm>
            <a:off x="7443145" y="4381638"/>
            <a:ext cx="1441002" cy="17892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C6E1C58D-7EED-853A-B56F-9546F138CDE7}"/>
              </a:ext>
            </a:extLst>
          </p:cNvPr>
          <p:cNvCxnSpPr>
            <a:cxnSpLocks/>
          </p:cNvCxnSpPr>
          <p:nvPr/>
        </p:nvCxnSpPr>
        <p:spPr>
          <a:xfrm>
            <a:off x="7466312" y="4367845"/>
            <a:ext cx="149611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116FB9E9-7AF2-587D-7BD4-8399DB7DC923}"/>
              </a:ext>
            </a:extLst>
          </p:cNvPr>
          <p:cNvSpPr txBox="1"/>
          <p:nvPr/>
        </p:nvSpPr>
        <p:spPr>
          <a:xfrm rot="18991304">
            <a:off x="7542167" y="2683557"/>
            <a:ext cx="13389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{token}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998C80BF-1F09-9F2B-113A-3AC97016F525}"/>
              </a:ext>
            </a:extLst>
          </p:cNvPr>
          <p:cNvSpPr txBox="1"/>
          <p:nvPr/>
        </p:nvSpPr>
        <p:spPr>
          <a:xfrm>
            <a:off x="10324818" y="5038695"/>
            <a:ext cx="13389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{token}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0C32F71B-748E-9670-2B35-C59E4F68BD0D}"/>
              </a:ext>
            </a:extLst>
          </p:cNvPr>
          <p:cNvSpPr txBox="1"/>
          <p:nvPr/>
        </p:nvSpPr>
        <p:spPr>
          <a:xfrm rot="3064095">
            <a:off x="7555455" y="5420999"/>
            <a:ext cx="13389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{token}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5085B706-DB3B-CE9B-7870-017C858C6FCC}"/>
              </a:ext>
            </a:extLst>
          </p:cNvPr>
          <p:cNvCxnSpPr>
            <a:cxnSpLocks/>
          </p:cNvCxnSpPr>
          <p:nvPr/>
        </p:nvCxnSpPr>
        <p:spPr>
          <a:xfrm>
            <a:off x="10274797" y="4805093"/>
            <a:ext cx="0" cy="9177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56E5C1F4-07C5-A1A5-1B83-1DDCEECFA52D}"/>
              </a:ext>
            </a:extLst>
          </p:cNvPr>
          <p:cNvSpPr txBox="1"/>
          <p:nvPr/>
        </p:nvSpPr>
        <p:spPr>
          <a:xfrm>
            <a:off x="7967667" y="4017349"/>
            <a:ext cx="13389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{token}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E56A1C04-95D5-AD50-71CC-A399073DD696}"/>
              </a:ext>
            </a:extLst>
          </p:cNvPr>
          <p:cNvSpPr txBox="1"/>
          <p:nvPr/>
        </p:nvSpPr>
        <p:spPr>
          <a:xfrm>
            <a:off x="10216259" y="3117694"/>
            <a:ext cx="13389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{token}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2" name="Straight Arrow Connector 51">
            <a:extLst>
              <a:ext uri="{FF2B5EF4-FFF2-40B4-BE49-F238E27FC236}">
                <a16:creationId xmlns:a16="http://schemas.microsoft.com/office/drawing/2014/main" id="{0A12D51E-0222-6D5E-B5B2-04CDAFD9FD28}"/>
              </a:ext>
            </a:extLst>
          </p:cNvPr>
          <p:cNvCxnSpPr>
            <a:cxnSpLocks/>
          </p:cNvCxnSpPr>
          <p:nvPr/>
        </p:nvCxnSpPr>
        <p:spPr>
          <a:xfrm>
            <a:off x="10166238" y="2884092"/>
            <a:ext cx="0" cy="10617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041DD6B9-2E77-6A6A-2CD8-3904F5677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201" y="251385"/>
            <a:ext cx="708721" cy="281964"/>
          </a:xfrm>
          <a:prstGeom prst="rect">
            <a:avLst/>
          </a:prstGeom>
        </p:spPr>
      </p:pic>
      <p:sp>
        <p:nvSpPr>
          <p:cNvPr id="4" name="TextBox 3">
            <a:extLst>
              <a:ext uri="{FF2B5EF4-FFF2-40B4-BE49-F238E27FC236}">
                <a16:creationId xmlns:a16="http://schemas.microsoft.com/office/drawing/2014/main" id="{B217A3B2-DFAA-BF38-EB31-1D2F7C25D461}"/>
              </a:ext>
            </a:extLst>
          </p:cNvPr>
          <p:cNvSpPr txBox="1"/>
          <p:nvPr/>
        </p:nvSpPr>
        <p:spPr>
          <a:xfrm>
            <a:off x="581668" y="941673"/>
            <a:ext cx="7041806" cy="3139321"/>
          </a:xfrm>
          <a:prstGeom prst="rect">
            <a:avLst/>
          </a:prstGeom>
          <a:noFill/>
        </p:spPr>
        <p:txBody>
          <a:bodyPr wrap="square">
            <a:spAutoFit/>
          </a:bodyPr>
          <a:lstStyle/>
          <a:p>
            <a:pPr marL="285750" lvl="0" indent="-285750">
              <a:buClr>
                <a:srgbClr val="ED7D31"/>
              </a:buClr>
              <a:buFont typeface="Wingdings" panose="05000000000000000000" pitchFamily="2" charset="2"/>
              <a:buChar char="v"/>
              <a:defRPr/>
            </a:pPr>
            <a:r>
              <a:rPr lang="en-US" dirty="0"/>
              <a:t>Interceptor is a special Angular Service, that </a:t>
            </a:r>
            <a:r>
              <a:rPr lang="en-US" b="1" dirty="0"/>
              <a:t>can be used to intercept all the request and response calls and modify them to our requirement</a:t>
            </a:r>
            <a:r>
              <a:rPr lang="en-US" dirty="0"/>
              <a:t>.</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lvl="0" indent="-285750">
              <a:buClr>
                <a:srgbClr val="ED7D31"/>
              </a:buClr>
              <a:buFont typeface="Wingdings" panose="05000000000000000000" pitchFamily="2" charset="2"/>
              <a:buChar char="v"/>
              <a:defRPr/>
            </a:pPr>
            <a:endParaRPr lang="en-IN" dirty="0">
              <a:solidFill>
                <a:prstClr val="black"/>
              </a:solidFill>
              <a:latin typeface="Calibri" panose="020F0502020204030204"/>
            </a:endParaRPr>
          </a:p>
          <a:p>
            <a:pPr lvl="0">
              <a:buClr>
                <a:srgbClr val="ED7D31"/>
              </a:buClr>
              <a:defRPr/>
            </a:pPr>
            <a:r>
              <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rPr>
              <a:t>For example,</a:t>
            </a:r>
            <a:r>
              <a:rPr kumimoji="0" lang="en-IN" sz="1800" b="0" i="1" u="none" strike="noStrike" kern="1200" cap="none" spc="0" normalizeH="0" noProof="0" dirty="0">
                <a:ln>
                  <a:noFill/>
                </a:ln>
                <a:solidFill>
                  <a:schemeClr val="tx1">
                    <a:lumMod val="50000"/>
                    <a:lumOff val="50000"/>
                  </a:schemeClr>
                </a:solidFill>
                <a:effectLst/>
                <a:uLnTx/>
                <a:uFillTx/>
                <a:latin typeface="Calibri" panose="020F0502020204030204"/>
              </a:rPr>
              <a:t> suppose after authentication you receive the token. Then with every request you will send the token. So, you have to add token code in every request. </a:t>
            </a:r>
            <a:r>
              <a:rPr lang="en-IN" i="1" dirty="0">
                <a:solidFill>
                  <a:schemeClr val="tx1">
                    <a:lumMod val="50000"/>
                    <a:lumOff val="50000"/>
                  </a:schemeClr>
                </a:solidFill>
                <a:latin typeface="Calibri" panose="020F0502020204030204"/>
              </a:rPr>
              <a:t>You can place this token code at a single place which is called HTTP interceptor. Then whenever any HTTP request will be about to sent. Then this HTTP Interceptor will add the token to the request.</a:t>
            </a:r>
          </a:p>
          <a:p>
            <a:pPr lvl="0">
              <a:buClr>
                <a:srgbClr val="ED7D31"/>
              </a:buClr>
              <a:defRPr/>
            </a:pP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IN" dirty="0">
              <a:solidFill>
                <a:prstClr val="black"/>
              </a:solidFill>
              <a:latin typeface="Calibri" panose="020F0502020204030204"/>
            </a:endParaRPr>
          </a:p>
        </p:txBody>
      </p:sp>
      <p:cxnSp>
        <p:nvCxnSpPr>
          <p:cNvPr id="28" name="Straight Connector 27">
            <a:extLst>
              <a:ext uri="{FF2B5EF4-FFF2-40B4-BE49-F238E27FC236}">
                <a16:creationId xmlns:a16="http://schemas.microsoft.com/office/drawing/2014/main" id="{7BFCD732-2004-5E6D-5C08-C81A3190DBC0}"/>
              </a:ext>
            </a:extLst>
          </p:cNvPr>
          <p:cNvCxnSpPr>
            <a:cxnSpLocks/>
          </p:cNvCxnSpPr>
          <p:nvPr/>
        </p:nvCxnSpPr>
        <p:spPr>
          <a:xfrm>
            <a:off x="7876674" y="2926206"/>
            <a:ext cx="297314" cy="2888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5477684D-B4C7-E8CC-0958-B31D11000945}"/>
              </a:ext>
            </a:extLst>
          </p:cNvPr>
          <p:cNvCxnSpPr>
            <a:cxnSpLocks/>
          </p:cNvCxnSpPr>
          <p:nvPr/>
        </p:nvCxnSpPr>
        <p:spPr>
          <a:xfrm flipV="1">
            <a:off x="7876674" y="2877243"/>
            <a:ext cx="307124" cy="33783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016C7DA8-284E-5B58-CAD2-E5F50F1DD83F}"/>
              </a:ext>
            </a:extLst>
          </p:cNvPr>
          <p:cNvCxnSpPr>
            <a:cxnSpLocks/>
          </p:cNvCxnSpPr>
          <p:nvPr/>
        </p:nvCxnSpPr>
        <p:spPr>
          <a:xfrm>
            <a:off x="8147996" y="4043243"/>
            <a:ext cx="297314" cy="2888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6B3C680F-FA17-DDEB-4190-CE6F1E7FE030}"/>
              </a:ext>
            </a:extLst>
          </p:cNvPr>
          <p:cNvCxnSpPr>
            <a:cxnSpLocks/>
          </p:cNvCxnSpPr>
          <p:nvPr/>
        </p:nvCxnSpPr>
        <p:spPr>
          <a:xfrm flipV="1">
            <a:off x="8147996" y="3994280"/>
            <a:ext cx="307124" cy="33783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26F1FCB3-1C94-3E0A-EEF3-1ED1062A2BF4}"/>
              </a:ext>
            </a:extLst>
          </p:cNvPr>
          <p:cNvCxnSpPr>
            <a:cxnSpLocks/>
          </p:cNvCxnSpPr>
          <p:nvPr/>
        </p:nvCxnSpPr>
        <p:spPr>
          <a:xfrm>
            <a:off x="7879359" y="5380954"/>
            <a:ext cx="297314" cy="2888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7E70173A-2D03-FF6F-DB78-C859A4DBBE5D}"/>
              </a:ext>
            </a:extLst>
          </p:cNvPr>
          <p:cNvCxnSpPr>
            <a:cxnSpLocks/>
          </p:cNvCxnSpPr>
          <p:nvPr/>
        </p:nvCxnSpPr>
        <p:spPr>
          <a:xfrm flipV="1">
            <a:off x="7879359" y="5331991"/>
            <a:ext cx="307124" cy="33783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557BA6D5-4FB9-DF27-3B96-2011B19F4F07}"/>
              </a:ext>
            </a:extLst>
          </p:cNvPr>
          <p:cNvCxnSpPr>
            <a:cxnSpLocks/>
          </p:cNvCxnSpPr>
          <p:nvPr/>
        </p:nvCxnSpPr>
        <p:spPr>
          <a:xfrm flipV="1">
            <a:off x="7145007" y="3602647"/>
            <a:ext cx="959552" cy="2171814"/>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28A2A4F8-0D62-CD6B-F209-B1FB4BAE61D0}"/>
              </a:ext>
            </a:extLst>
          </p:cNvPr>
          <p:cNvCxnSpPr>
            <a:cxnSpLocks/>
          </p:cNvCxnSpPr>
          <p:nvPr/>
        </p:nvCxnSpPr>
        <p:spPr>
          <a:xfrm flipV="1">
            <a:off x="7145007" y="4389937"/>
            <a:ext cx="1063910" cy="1384524"/>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CED3884F-1FAF-1734-3FA8-DF43FC016047}"/>
              </a:ext>
            </a:extLst>
          </p:cNvPr>
          <p:cNvCxnSpPr>
            <a:cxnSpLocks/>
          </p:cNvCxnSpPr>
          <p:nvPr/>
        </p:nvCxnSpPr>
        <p:spPr>
          <a:xfrm>
            <a:off x="7145007" y="5774461"/>
            <a:ext cx="1536159" cy="69207"/>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BE810329-B440-89D0-2264-8508C7D591B9}"/>
              </a:ext>
            </a:extLst>
          </p:cNvPr>
          <p:cNvSpPr/>
          <p:nvPr/>
        </p:nvSpPr>
        <p:spPr>
          <a:xfrm>
            <a:off x="5348848" y="5365812"/>
            <a:ext cx="1810396" cy="1171586"/>
          </a:xfrm>
          <a:prstGeom prst="ellipse">
            <a:avLst/>
          </a:prstGeom>
          <a:solidFill>
            <a:srgbClr val="76F73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Http Interceptor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uLnTx/>
                <a:uFillTx/>
                <a:latin typeface="Calibri" panose="020F0502020204030204"/>
                <a:ea typeface="+mn-ea"/>
                <a:cs typeface="+mn-cs"/>
              </a:rPr>
              <a:t>{token}</a:t>
            </a:r>
          </a:p>
        </p:txBody>
      </p:sp>
      <p:sp>
        <p:nvSpPr>
          <p:cNvPr id="7" name="Title 6">
            <a:extLst>
              <a:ext uri="{FF2B5EF4-FFF2-40B4-BE49-F238E27FC236}">
                <a16:creationId xmlns:a16="http://schemas.microsoft.com/office/drawing/2014/main" id="{EEF88827-79B0-395A-DDAE-E1530D522668}"/>
              </a:ext>
            </a:extLst>
          </p:cNvPr>
          <p:cNvSpPr>
            <a:spLocks noGrp="1"/>
          </p:cNvSpPr>
          <p:nvPr>
            <p:ph type="title" idx="4294967295"/>
          </p:nvPr>
        </p:nvSpPr>
        <p:spPr>
          <a:xfrm>
            <a:off x="838200" y="365125"/>
            <a:ext cx="10515600" cy="627077"/>
          </a:xfrm>
        </p:spPr>
        <p:txBody>
          <a:bodyPr>
            <a:normAutofit fontScale="90000"/>
          </a:bodyPr>
          <a:lstStyle/>
          <a:p>
            <a:r>
              <a:rPr lang="en-US" sz="1100" b="0" i="0" u="none" strike="noStrike" dirty="0">
                <a:solidFill>
                  <a:schemeClr val="bg1"/>
                </a:solidFill>
                <a:effectLst/>
                <a:latin typeface="Calibri" panose="020F0502020204030204" pitchFamily="34" charset="0"/>
              </a:rPr>
              <a:t>Q87.  What is HTTP Interceptor?</a:t>
            </a:r>
            <a:r>
              <a:rPr lang="en-US" dirty="0">
                <a:solidFill>
                  <a:schemeClr val="bg1"/>
                </a:solidFill>
              </a:rPr>
              <a:t> </a:t>
            </a:r>
            <a:endParaRPr lang="en-IN" dirty="0">
              <a:solidFill>
                <a:schemeClr val="bg1"/>
              </a:solidFill>
            </a:endParaRPr>
          </a:p>
        </p:txBody>
      </p:sp>
      <p:sp>
        <p:nvSpPr>
          <p:cNvPr id="11" name="TextBox 10">
            <a:hlinkClick r:id="rId5" action="ppaction://hlinksldjump"/>
            <a:extLst>
              <a:ext uri="{FF2B5EF4-FFF2-40B4-BE49-F238E27FC236}">
                <a16:creationId xmlns:a16="http://schemas.microsoft.com/office/drawing/2014/main" id="{FF655993-6262-CBA4-1ECF-A2606E60F66B}"/>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9225483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HTTP Interceptor? When &amp; why to use it?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41DD6B9-2E77-6A6A-2CD8-3904F5677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201" y="251385"/>
            <a:ext cx="708721" cy="281964"/>
          </a:xfrm>
          <a:prstGeom prst="rect">
            <a:avLst/>
          </a:prstGeom>
        </p:spPr>
      </p:pic>
      <p:pic>
        <p:nvPicPr>
          <p:cNvPr id="9" name="Picture 8">
            <a:extLst>
              <a:ext uri="{FF2B5EF4-FFF2-40B4-BE49-F238E27FC236}">
                <a16:creationId xmlns:a16="http://schemas.microsoft.com/office/drawing/2014/main" id="{C240CC5F-5C5A-BC48-5493-64692ED3007A}"/>
              </a:ext>
            </a:extLst>
          </p:cNvPr>
          <p:cNvPicPr>
            <a:picLocks noChangeAspect="1"/>
          </p:cNvPicPr>
          <p:nvPr/>
        </p:nvPicPr>
        <p:blipFill rotWithShape="1">
          <a:blip r:embed="rId5"/>
          <a:srcRect l="9858" t="12881" r="19643" b="26667"/>
          <a:stretch/>
        </p:blipFill>
        <p:spPr>
          <a:xfrm>
            <a:off x="886278" y="1288329"/>
            <a:ext cx="10328650" cy="4981842"/>
          </a:xfrm>
          <a:prstGeom prst="rect">
            <a:avLst/>
          </a:prstGeom>
        </p:spPr>
      </p:pic>
      <p:sp>
        <p:nvSpPr>
          <p:cNvPr id="5" name="TextBox 4">
            <a:hlinkClick r:id="rId6" action="ppaction://hlinksldjump"/>
            <a:extLst>
              <a:ext uri="{FF2B5EF4-FFF2-40B4-BE49-F238E27FC236}">
                <a16:creationId xmlns:a16="http://schemas.microsoft.com/office/drawing/2014/main" id="{4EED3860-A5D3-039E-2D66-2BBF6E342CEE}"/>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9921971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Retry automatically if there is an error response from API?</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FF0B89-D162-70C1-5A3A-E8D2738E32B1}"/>
              </a:ext>
            </a:extLst>
          </p:cNvPr>
          <p:cNvSpPr txBox="1"/>
          <p:nvPr/>
        </p:nvSpPr>
        <p:spPr>
          <a:xfrm>
            <a:off x="981142" y="1045692"/>
            <a:ext cx="5981361" cy="2585323"/>
          </a:xfrm>
          <a:prstGeom prst="rect">
            <a:avLst/>
          </a:prstGeom>
          <a:noFill/>
        </p:spPr>
        <p:txBody>
          <a:bodyPr wrap="square">
            <a:spAutoFit/>
          </a:bodyPr>
          <a:lstStyle/>
          <a:p>
            <a:pPr>
              <a:buClr>
                <a:schemeClr val="accent2"/>
              </a:buClr>
              <a:buSzPct val="80000"/>
            </a:pPr>
            <a:r>
              <a:rPr lang="en-US" i="1" dirty="0">
                <a:solidFill>
                  <a:schemeClr val="tx1">
                    <a:lumMod val="50000"/>
                    <a:lumOff val="50000"/>
                  </a:schemeClr>
                </a:solidFill>
              </a:rPr>
              <a:t>Suppose your angular is requesting something from the API. But the API is down or there is some network issue. Then you want your Angular App to retry again automatically.</a:t>
            </a:r>
          </a:p>
          <a:p>
            <a:pPr>
              <a:buClr>
                <a:schemeClr val="accent2"/>
              </a:buClr>
              <a:buSzPct val="80000"/>
            </a:pPr>
            <a:endParaRPr lang="en-US" dirty="0"/>
          </a:p>
          <a:p>
            <a:pPr marL="285750" indent="-285750">
              <a:buClr>
                <a:schemeClr val="accent2"/>
              </a:buClr>
              <a:buSzPct val="80000"/>
              <a:buFont typeface="Wingdings" panose="05000000000000000000" pitchFamily="2" charset="2"/>
              <a:buChar char="v"/>
            </a:pPr>
            <a:r>
              <a:rPr lang="en-US" dirty="0"/>
              <a:t>The answer is we will use Retry operator of </a:t>
            </a:r>
            <a:r>
              <a:rPr lang="en-US" dirty="0" err="1"/>
              <a:t>RxJS</a:t>
            </a:r>
            <a:r>
              <a:rPr lang="en-US" dirty="0"/>
              <a:t> library.</a:t>
            </a:r>
          </a:p>
          <a:p>
            <a:pPr marL="285750" indent="-285750">
              <a:buClr>
                <a:schemeClr val="accent2"/>
              </a:buClr>
              <a:buSzPct val="80000"/>
              <a:buFont typeface="Wingdings" panose="05000000000000000000" pitchFamily="2" charset="2"/>
              <a:buChar char="v"/>
            </a:pPr>
            <a:endParaRPr kumimoji="0" lang="en-US" sz="1800" b="0" i="0" u="none" strike="noStrike" kern="1200" cap="none" spc="0" normalizeH="0" baseline="0" noProof="0" dirty="0">
              <a:ln>
                <a:noFill/>
              </a:ln>
              <a:effectLst/>
              <a:uLnTx/>
              <a:uFillTx/>
            </a:endParaRPr>
          </a:p>
          <a:p>
            <a:pPr>
              <a:buClr>
                <a:schemeClr val="accent2"/>
              </a:buClr>
              <a:buSzPct val="80000"/>
            </a:pPr>
            <a:r>
              <a:rPr lang="en-US" i="1" dirty="0">
                <a:solidFill>
                  <a:schemeClr val="tx1">
                    <a:lumMod val="50000"/>
                    <a:lumOff val="50000"/>
                  </a:schemeClr>
                </a:solidFill>
              </a:rPr>
              <a:t>In image, inside the interceptor if connection fail one time, then Angular will automatically retry 3 more times to make the request.</a:t>
            </a:r>
            <a:endParaRPr kumimoji="0" lang="en-IN" sz="1800" b="0" i="1" u="none" strike="noStrike" kern="1200" cap="none" spc="0" normalizeH="0" baseline="0" noProof="0" dirty="0">
              <a:ln>
                <a:noFill/>
              </a:ln>
              <a:solidFill>
                <a:schemeClr val="tx1">
                  <a:lumMod val="50000"/>
                  <a:lumOff val="50000"/>
                </a:schemeClr>
              </a:solidFill>
              <a:effectLst/>
              <a:uLnTx/>
              <a:uFillTx/>
            </a:endParaRPr>
          </a:p>
        </p:txBody>
      </p:sp>
      <p:pic>
        <p:nvPicPr>
          <p:cNvPr id="6" name="Picture 5">
            <a:extLst>
              <a:ext uri="{FF2B5EF4-FFF2-40B4-BE49-F238E27FC236}">
                <a16:creationId xmlns:a16="http://schemas.microsoft.com/office/drawing/2014/main" id="{CB276061-217F-4DEF-85BA-B09372C7F377}"/>
              </a:ext>
            </a:extLst>
          </p:cNvPr>
          <p:cNvPicPr>
            <a:picLocks noChangeAspect="1"/>
          </p:cNvPicPr>
          <p:nvPr/>
        </p:nvPicPr>
        <p:blipFill rotWithShape="1">
          <a:blip r:embed="rId4"/>
          <a:srcRect l="37179" t="72381" r="16857" b="11238"/>
          <a:stretch/>
        </p:blipFill>
        <p:spPr>
          <a:xfrm>
            <a:off x="981142" y="4167052"/>
            <a:ext cx="6581404" cy="1319348"/>
          </a:xfrm>
          <a:prstGeom prst="rect">
            <a:avLst/>
          </a:prstGeom>
        </p:spPr>
      </p:pic>
      <p:sp>
        <p:nvSpPr>
          <p:cNvPr id="4" name="Title 3">
            <a:extLst>
              <a:ext uri="{FF2B5EF4-FFF2-40B4-BE49-F238E27FC236}">
                <a16:creationId xmlns:a16="http://schemas.microsoft.com/office/drawing/2014/main" id="{CD7C775B-1C48-D5D9-7348-52632AD122E2}"/>
              </a:ext>
            </a:extLst>
          </p:cNvPr>
          <p:cNvSpPr>
            <a:spLocks noGrp="1"/>
          </p:cNvSpPr>
          <p:nvPr>
            <p:ph type="title" idx="4294967295"/>
          </p:nvPr>
        </p:nvSpPr>
        <p:spPr>
          <a:xfrm>
            <a:off x="838200" y="365125"/>
            <a:ext cx="10515600" cy="956957"/>
          </a:xfrm>
        </p:spPr>
        <p:txBody>
          <a:bodyPr/>
          <a:lstStyle/>
          <a:p>
            <a:r>
              <a:rPr lang="en-US" sz="1100" b="0" i="0" u="none" strike="noStrike" dirty="0">
                <a:solidFill>
                  <a:schemeClr val="bg1"/>
                </a:solidFill>
                <a:effectLst/>
                <a:latin typeface="Calibri" panose="020F0502020204030204" pitchFamily="34" charset="0"/>
              </a:rPr>
              <a:t>Q88.  How to Retry automatically if there is an error response from API?</a:t>
            </a:r>
            <a:r>
              <a:rPr lang="en-US" dirty="0">
                <a:solidFill>
                  <a:schemeClr val="bg1"/>
                </a:solidFill>
              </a:rPr>
              <a:t> </a:t>
            </a:r>
            <a:endParaRPr lang="en-IN" dirty="0">
              <a:solidFill>
                <a:schemeClr val="bg1"/>
              </a:solidFill>
            </a:endParaRPr>
          </a:p>
        </p:txBody>
      </p:sp>
      <p:sp>
        <p:nvSpPr>
          <p:cNvPr id="8" name="TextBox 7">
            <a:hlinkClick r:id="rId5" action="ppaction://hlinksldjump"/>
            <a:extLst>
              <a:ext uri="{FF2B5EF4-FFF2-40B4-BE49-F238E27FC236}">
                <a16:creationId xmlns:a16="http://schemas.microsoft.com/office/drawing/2014/main" id="{B248FAC2-4D3C-F495-0DDD-D82F235DDCC8}"/>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5479484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the parts of JWT Token?</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Q89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SON Web Token Introduction - jwt.io">
            <a:extLst>
              <a:ext uri="{FF2B5EF4-FFF2-40B4-BE49-F238E27FC236}">
                <a16:creationId xmlns:a16="http://schemas.microsoft.com/office/drawing/2014/main" id="{DA25C491-08EC-BE2D-E63C-52200E5E5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9518" y="897212"/>
            <a:ext cx="5149043" cy="579267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D197A0B6-6B06-6F9B-A529-C5AF855F574A}"/>
              </a:ext>
            </a:extLst>
          </p:cNvPr>
          <p:cNvCxnSpPr>
            <a:cxnSpLocks/>
          </p:cNvCxnSpPr>
          <p:nvPr/>
        </p:nvCxnSpPr>
        <p:spPr>
          <a:xfrm flipH="1">
            <a:off x="5765131" y="2895345"/>
            <a:ext cx="130076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3F609E3-005C-4D5C-C53C-3D4CED36D342}"/>
              </a:ext>
            </a:extLst>
          </p:cNvPr>
          <p:cNvSpPr/>
          <p:nvPr/>
        </p:nvSpPr>
        <p:spPr>
          <a:xfrm>
            <a:off x="3988212" y="2690097"/>
            <a:ext cx="1748153" cy="41049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JWT Token</a:t>
            </a:r>
          </a:p>
        </p:txBody>
      </p:sp>
      <p:sp>
        <p:nvSpPr>
          <p:cNvPr id="17" name="TextBox 16">
            <a:extLst>
              <a:ext uri="{FF2B5EF4-FFF2-40B4-BE49-F238E27FC236}">
                <a16:creationId xmlns:a16="http://schemas.microsoft.com/office/drawing/2014/main" id="{EE0AA57A-2ADE-2D73-3449-57BDAA24E2B3}"/>
              </a:ext>
            </a:extLst>
          </p:cNvPr>
          <p:cNvSpPr txBox="1"/>
          <p:nvPr/>
        </p:nvSpPr>
        <p:spPr>
          <a:xfrm>
            <a:off x="837502" y="1014085"/>
            <a:ext cx="3687074"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JWT stands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JSON Web Tokens</a:t>
            </a:r>
            <a:r>
              <a:rPr lang="en-US" noProof="0" dirty="0">
                <a:solidFill>
                  <a:prstClr val="black"/>
                </a:solidFill>
                <a:latin typeface="Calibri" panose="020F0502020204030204"/>
              </a:rPr>
              <a:t>. It has 3 parts: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lang="en-US" dirty="0">
                <a:solidFill>
                  <a:prstClr val="black"/>
                </a:solidFill>
                <a:latin typeface="Calibri" panose="020F0502020204030204"/>
              </a:rPr>
              <a:t>Header</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lang="en-US"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lang="en-US" dirty="0">
                <a:solidFill>
                  <a:prstClr val="black"/>
                </a:solidFill>
                <a:latin typeface="Calibri" panose="020F0502020204030204"/>
              </a:rPr>
              <a:t>Payload</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lang="en-US"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lang="en-US" dirty="0">
                <a:solidFill>
                  <a:prstClr val="black"/>
                </a:solidFill>
                <a:latin typeface="Calibri" panose="020F0502020204030204"/>
              </a:rPr>
              <a:t>Signature</a:t>
            </a:r>
          </a:p>
        </p:txBody>
      </p:sp>
      <p:sp>
        <p:nvSpPr>
          <p:cNvPr id="4" name="Title 3">
            <a:extLst>
              <a:ext uri="{FF2B5EF4-FFF2-40B4-BE49-F238E27FC236}">
                <a16:creationId xmlns:a16="http://schemas.microsoft.com/office/drawing/2014/main" id="{6A86C93F-DD79-7DFA-FBB0-F01630D2690B}"/>
              </a:ext>
            </a:extLst>
          </p:cNvPr>
          <p:cNvSpPr>
            <a:spLocks noGrp="1"/>
          </p:cNvSpPr>
          <p:nvPr>
            <p:ph type="title" idx="4294967295"/>
          </p:nvPr>
        </p:nvSpPr>
        <p:spPr>
          <a:xfrm>
            <a:off x="838200" y="365126"/>
            <a:ext cx="10515600" cy="648960"/>
          </a:xfrm>
        </p:spPr>
        <p:txBody>
          <a:bodyPr>
            <a:normAutofit fontScale="90000"/>
          </a:bodyPr>
          <a:lstStyle/>
          <a:p>
            <a:r>
              <a:rPr lang="en-US" sz="1100" b="0" i="0" u="none" strike="noStrike" dirty="0">
                <a:solidFill>
                  <a:schemeClr val="bg1"/>
                </a:solidFill>
                <a:effectLst/>
                <a:latin typeface="Calibri" panose="020F0502020204030204" pitchFamily="34" charset="0"/>
              </a:rPr>
              <a:t>Q89.  What are the parts of JWT Token?</a:t>
            </a:r>
            <a:r>
              <a:rPr lang="en-US" dirty="0">
                <a:solidFill>
                  <a:schemeClr val="bg1"/>
                </a:solidFill>
              </a:rPr>
              <a:t> </a:t>
            </a:r>
            <a:endParaRPr lang="en-IN" dirty="0">
              <a:solidFill>
                <a:schemeClr val="bg1"/>
              </a:solidFill>
            </a:endParaRPr>
          </a:p>
        </p:txBody>
      </p:sp>
      <p:sp>
        <p:nvSpPr>
          <p:cNvPr id="7" name="TextBox 6">
            <a:hlinkClick r:id="rId5" action="ppaction://hlinksldjump"/>
            <a:extLst>
              <a:ext uri="{FF2B5EF4-FFF2-40B4-BE49-F238E27FC236}">
                <a16:creationId xmlns:a16="http://schemas.microsoft.com/office/drawing/2014/main" id="{FA61DF6B-9644-99A3-DDBB-093E0C723EF0}"/>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1434687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Postman?</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1B4699-3BA6-4832-0F2A-8BC802A02016}"/>
              </a:ext>
            </a:extLst>
          </p:cNvPr>
          <p:cNvSpPr txBox="1"/>
          <p:nvPr/>
        </p:nvSpPr>
        <p:spPr>
          <a:xfrm>
            <a:off x="736614" y="1034079"/>
            <a:ext cx="61569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Postman is a tool for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testing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API’s.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A6ACD06-CED6-4926-34CC-E7EDF723EF75}"/>
              </a:ext>
            </a:extLst>
          </p:cNvPr>
          <p:cNvPicPr>
            <a:picLocks noChangeAspect="1"/>
          </p:cNvPicPr>
          <p:nvPr/>
        </p:nvPicPr>
        <p:blipFill rotWithShape="1">
          <a:blip r:embed="rId4"/>
          <a:srcRect b="8000"/>
          <a:stretch/>
        </p:blipFill>
        <p:spPr>
          <a:xfrm>
            <a:off x="914400" y="1586292"/>
            <a:ext cx="9444445" cy="4887500"/>
          </a:xfrm>
          <a:prstGeom prst="rect">
            <a:avLst/>
          </a:prstGeom>
        </p:spPr>
      </p:pic>
      <p:sp>
        <p:nvSpPr>
          <p:cNvPr id="4" name="Title 3">
            <a:extLst>
              <a:ext uri="{FF2B5EF4-FFF2-40B4-BE49-F238E27FC236}">
                <a16:creationId xmlns:a16="http://schemas.microsoft.com/office/drawing/2014/main" id="{D212949F-7DFC-BB6D-D642-E2EC91638DDA}"/>
              </a:ext>
            </a:extLst>
          </p:cNvPr>
          <p:cNvSpPr>
            <a:spLocks noGrp="1"/>
          </p:cNvSpPr>
          <p:nvPr>
            <p:ph type="title" idx="4294967295"/>
          </p:nvPr>
        </p:nvSpPr>
        <p:spPr>
          <a:xfrm>
            <a:off x="838200" y="365125"/>
            <a:ext cx="10515600" cy="765315"/>
          </a:xfrm>
        </p:spPr>
        <p:txBody>
          <a:bodyPr/>
          <a:lstStyle/>
          <a:p>
            <a:r>
              <a:rPr lang="en-IN" sz="1100" b="0" i="0" u="none" strike="noStrike" dirty="0">
                <a:solidFill>
                  <a:schemeClr val="bg1"/>
                </a:solidFill>
                <a:effectLst/>
                <a:latin typeface="Calibri" panose="020F0502020204030204" pitchFamily="34" charset="0"/>
              </a:rPr>
              <a:t>Q90.  What is Postman?</a:t>
            </a:r>
            <a:r>
              <a:rPr lang="en-IN" dirty="0">
                <a:solidFill>
                  <a:schemeClr val="bg1"/>
                </a:solidFill>
              </a:rPr>
              <a:t> </a:t>
            </a:r>
          </a:p>
        </p:txBody>
      </p:sp>
      <p:sp>
        <p:nvSpPr>
          <p:cNvPr id="7" name="TextBox 6">
            <a:hlinkClick r:id="rId5" action="ppaction://hlinksldjump"/>
            <a:extLst>
              <a:ext uri="{FF2B5EF4-FFF2-40B4-BE49-F238E27FC236}">
                <a16:creationId xmlns:a16="http://schemas.microsoft.com/office/drawing/2014/main" id="{A598C2C2-2BBD-6A6B-C89B-5CC1E1DC3F2E}"/>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131243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Angular advantages? </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7A90DF2-7825-4088-A01C-D4D7EFE08402}"/>
              </a:ext>
            </a:extLst>
          </p:cNvPr>
          <p:cNvPicPr>
            <a:picLocks noChangeAspect="1"/>
          </p:cNvPicPr>
          <p:nvPr/>
        </p:nvPicPr>
        <p:blipFill>
          <a:blip r:embed="rId4"/>
          <a:stretch>
            <a:fillRect/>
          </a:stretch>
        </p:blipFill>
        <p:spPr>
          <a:xfrm>
            <a:off x="1190072" y="1017013"/>
            <a:ext cx="806985" cy="806985"/>
          </a:xfrm>
          <a:prstGeom prst="rect">
            <a:avLst/>
          </a:prstGeom>
        </p:spPr>
      </p:pic>
      <p:pic>
        <p:nvPicPr>
          <p:cNvPr id="10" name="Picture 9">
            <a:extLst>
              <a:ext uri="{FF2B5EF4-FFF2-40B4-BE49-F238E27FC236}">
                <a16:creationId xmlns:a16="http://schemas.microsoft.com/office/drawing/2014/main" id="{357D99CD-FB1C-3513-1E75-1444AAAB2525}"/>
              </a:ext>
            </a:extLst>
          </p:cNvPr>
          <p:cNvPicPr>
            <a:picLocks noChangeAspect="1"/>
          </p:cNvPicPr>
          <p:nvPr/>
        </p:nvPicPr>
        <p:blipFill>
          <a:blip r:embed="rId5"/>
          <a:stretch>
            <a:fillRect/>
          </a:stretch>
        </p:blipFill>
        <p:spPr>
          <a:xfrm>
            <a:off x="1190072" y="1968694"/>
            <a:ext cx="783928" cy="845413"/>
          </a:xfrm>
          <a:prstGeom prst="rect">
            <a:avLst/>
          </a:prstGeom>
        </p:spPr>
      </p:pic>
      <p:pic>
        <p:nvPicPr>
          <p:cNvPr id="12" name="Picture 11">
            <a:extLst>
              <a:ext uri="{FF2B5EF4-FFF2-40B4-BE49-F238E27FC236}">
                <a16:creationId xmlns:a16="http://schemas.microsoft.com/office/drawing/2014/main" id="{C61FA37C-AB3D-D760-EC02-5B11BC108E56}"/>
              </a:ext>
            </a:extLst>
          </p:cNvPr>
          <p:cNvPicPr>
            <a:picLocks noChangeAspect="1"/>
          </p:cNvPicPr>
          <p:nvPr/>
        </p:nvPicPr>
        <p:blipFill>
          <a:blip r:embed="rId6"/>
          <a:stretch>
            <a:fillRect/>
          </a:stretch>
        </p:blipFill>
        <p:spPr>
          <a:xfrm>
            <a:off x="1152116" y="3013980"/>
            <a:ext cx="799299" cy="830041"/>
          </a:xfrm>
          <a:prstGeom prst="rect">
            <a:avLst/>
          </a:prstGeom>
        </p:spPr>
      </p:pic>
      <p:pic>
        <p:nvPicPr>
          <p:cNvPr id="14" name="Picture 13">
            <a:extLst>
              <a:ext uri="{FF2B5EF4-FFF2-40B4-BE49-F238E27FC236}">
                <a16:creationId xmlns:a16="http://schemas.microsoft.com/office/drawing/2014/main" id="{0135D7F0-2B59-D12B-6599-E55AF281F925}"/>
              </a:ext>
            </a:extLst>
          </p:cNvPr>
          <p:cNvPicPr>
            <a:picLocks noChangeAspect="1"/>
          </p:cNvPicPr>
          <p:nvPr/>
        </p:nvPicPr>
        <p:blipFill>
          <a:blip r:embed="rId7"/>
          <a:stretch>
            <a:fillRect/>
          </a:stretch>
        </p:blipFill>
        <p:spPr>
          <a:xfrm>
            <a:off x="1209285" y="4043136"/>
            <a:ext cx="768557" cy="806985"/>
          </a:xfrm>
          <a:prstGeom prst="rect">
            <a:avLst/>
          </a:prstGeom>
        </p:spPr>
      </p:pic>
      <p:pic>
        <p:nvPicPr>
          <p:cNvPr id="16" name="Picture 15">
            <a:extLst>
              <a:ext uri="{FF2B5EF4-FFF2-40B4-BE49-F238E27FC236}">
                <a16:creationId xmlns:a16="http://schemas.microsoft.com/office/drawing/2014/main" id="{21D5CA57-3F9E-99B7-DB4A-FBD8A7DEE276}"/>
              </a:ext>
            </a:extLst>
          </p:cNvPr>
          <p:cNvPicPr>
            <a:picLocks noChangeAspect="1"/>
          </p:cNvPicPr>
          <p:nvPr/>
        </p:nvPicPr>
        <p:blipFill>
          <a:blip r:embed="rId8"/>
          <a:stretch>
            <a:fillRect/>
          </a:stretch>
        </p:blipFill>
        <p:spPr>
          <a:xfrm>
            <a:off x="1213129" y="5056921"/>
            <a:ext cx="783928" cy="814670"/>
          </a:xfrm>
          <a:prstGeom prst="rect">
            <a:avLst/>
          </a:prstGeom>
        </p:spPr>
      </p:pic>
      <p:sp>
        <p:nvSpPr>
          <p:cNvPr id="19" name="TextBox 18">
            <a:extLst>
              <a:ext uri="{FF2B5EF4-FFF2-40B4-BE49-F238E27FC236}">
                <a16:creationId xmlns:a16="http://schemas.microsoft.com/office/drawing/2014/main" id="{10704E0E-9AD4-8833-9227-77D846829571}"/>
              </a:ext>
            </a:extLst>
          </p:cNvPr>
          <p:cNvSpPr txBox="1"/>
          <p:nvPr/>
        </p:nvSpPr>
        <p:spPr>
          <a:xfrm>
            <a:off x="2174357" y="1235839"/>
            <a:ext cx="77587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1. It is Relatively simple to build Single Page Applications (by</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 using</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Components)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D254E5BB-D351-9967-A00F-ABC70D0AC537}"/>
              </a:ext>
            </a:extLst>
          </p:cNvPr>
          <p:cNvSpPr txBox="1"/>
          <p:nvPr/>
        </p:nvSpPr>
        <p:spPr>
          <a:xfrm>
            <a:off x="2174358" y="2206734"/>
            <a:ext cx="70949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2.</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 Flexible</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and structured </a:t>
            </a:r>
            <a:r>
              <a:rPr lang="en-US" noProof="0" dirty="0">
                <a:solidFill>
                  <a:srgbClr val="202124"/>
                </a:solidFill>
                <a:latin typeface="Calibri" panose="020F0502020204030204"/>
              </a:rPr>
              <a:t>client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applications (</a:t>
            </a:r>
            <a:r>
              <a:rPr lang="en-US" noProof="0" dirty="0">
                <a:solidFill>
                  <a:srgbClr val="202124"/>
                </a:solidFill>
                <a:latin typeface="Calibri" panose="020F0502020204030204"/>
              </a:rPr>
              <a:t>by </a:t>
            </a:r>
            <a:r>
              <a:rPr lang="en-US" dirty="0">
                <a:solidFill>
                  <a:srgbClr val="202124"/>
                </a:solidFill>
                <a:latin typeface="Calibri" panose="020F0502020204030204"/>
              </a:rPr>
              <a:t>using</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OOPS concepts)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28C8D45-62FA-783D-C1DB-90869B50C867}"/>
              </a:ext>
            </a:extLst>
          </p:cNvPr>
          <p:cNvSpPr txBox="1"/>
          <p:nvPr/>
        </p:nvSpPr>
        <p:spPr>
          <a:xfrm>
            <a:off x="2174358" y="3244334"/>
            <a:ext cx="61562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3. Angular is cross platform and open </a:t>
            </a:r>
            <a:r>
              <a:rPr lang="en-IN" dirty="0">
                <a:solidFill>
                  <a:prstClr val="black"/>
                </a:solidFill>
                <a:latin typeface="Calibri" panose="020F0502020204030204"/>
              </a:rPr>
              <a:t>s</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ource</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(Free to use)</a:t>
            </a:r>
          </a:p>
        </p:txBody>
      </p:sp>
      <p:sp>
        <p:nvSpPr>
          <p:cNvPr id="25" name="TextBox 24">
            <a:extLst>
              <a:ext uri="{FF2B5EF4-FFF2-40B4-BE49-F238E27FC236}">
                <a16:creationId xmlns:a16="http://schemas.microsoft.com/office/drawing/2014/main" id="{2AEC4A91-1267-9B77-46FE-92633238C92F}"/>
              </a:ext>
            </a:extLst>
          </p:cNvPr>
          <p:cNvSpPr txBox="1"/>
          <p:nvPr/>
        </p:nvSpPr>
        <p:spPr>
          <a:xfrm>
            <a:off x="2174358" y="4261962"/>
            <a:ext cx="61562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4. </a:t>
            </a:r>
            <a:r>
              <a:rPr lang="en-US" dirty="0">
                <a:solidFill>
                  <a:srgbClr val="202124"/>
                </a:solidFill>
                <a:latin typeface="Calibri" panose="020F0502020204030204"/>
              </a:rPr>
              <a:t>Writing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Reusable Code is easy (by </a:t>
            </a:r>
            <a:r>
              <a:rPr lang="en-US" dirty="0">
                <a:solidFill>
                  <a:srgbClr val="202124"/>
                </a:solidFill>
                <a:latin typeface="Calibri" panose="020F0502020204030204"/>
              </a:rPr>
              <a:t>using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Services)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674450F-BC5D-AC50-D68D-1E1B71D97AE4}"/>
              </a:ext>
            </a:extLst>
          </p:cNvPr>
          <p:cNvSpPr txBox="1"/>
          <p:nvPr/>
        </p:nvSpPr>
        <p:spPr>
          <a:xfrm>
            <a:off x="2174358" y="5279590"/>
            <a:ext cx="61562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5. Testing</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 is easy</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(by using</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spec.ts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77FB9B26-801C-8BD0-50E5-ECB550267249}"/>
              </a:ext>
            </a:extLst>
          </p:cNvPr>
          <p:cNvSpPr>
            <a:spLocks noGrp="1"/>
          </p:cNvSpPr>
          <p:nvPr>
            <p:ph type="title" idx="4294967295"/>
          </p:nvPr>
        </p:nvSpPr>
        <p:spPr/>
        <p:txBody>
          <a:bodyPr/>
          <a:lstStyle/>
          <a:p>
            <a:r>
              <a:rPr lang="en-US" sz="1100" b="0" i="0" u="none" strike="noStrike" dirty="0">
                <a:solidFill>
                  <a:schemeClr val="bg1"/>
                </a:solidFill>
                <a:effectLst/>
                <a:latin typeface="Calibri" panose="020F0502020204030204" pitchFamily="34" charset="0"/>
              </a:rPr>
              <a:t>Q2.  What are Angular advantages?</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C8814B3B-86DB-1617-488B-15CBAD91A264}"/>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16250756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nter image description here">
            <a:extLst>
              <a:ext uri="{FF2B5EF4-FFF2-40B4-BE49-F238E27FC236}">
                <a16:creationId xmlns:a16="http://schemas.microsoft.com/office/drawing/2014/main" id="{FAED659E-015A-801F-D682-4596988F0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02" y="1834209"/>
            <a:ext cx="9860612" cy="44618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Which part of the request has the token stored when sending to API?</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1B4699-3BA6-4832-0F2A-8BC802A02016}"/>
              </a:ext>
            </a:extLst>
          </p:cNvPr>
          <p:cNvSpPr txBox="1"/>
          <p:nvPr/>
        </p:nvSpPr>
        <p:spPr>
          <a:xfrm>
            <a:off x="736614" y="1034079"/>
            <a:ext cx="61569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Token is sent in the HEADER part of the request.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E72B1AF-AAF8-62DD-212F-E0F66DAA3177}"/>
              </a:ext>
            </a:extLst>
          </p:cNvPr>
          <p:cNvSpPr/>
          <p:nvPr/>
        </p:nvSpPr>
        <p:spPr>
          <a:xfrm>
            <a:off x="1885951" y="4529138"/>
            <a:ext cx="800099" cy="3381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356BFC5-AA89-9D81-EA79-B2CCB0F9A3BA}"/>
              </a:ext>
            </a:extLst>
          </p:cNvPr>
          <p:cNvSpPr/>
          <p:nvPr/>
        </p:nvSpPr>
        <p:spPr>
          <a:xfrm>
            <a:off x="1221436" y="5957887"/>
            <a:ext cx="9322740" cy="3381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42A597C-0283-5DA6-D80D-BAB4B16D7366}"/>
              </a:ext>
            </a:extLst>
          </p:cNvPr>
          <p:cNvSpPr>
            <a:spLocks noGrp="1"/>
          </p:cNvSpPr>
          <p:nvPr>
            <p:ph type="title" idx="4294967295"/>
          </p:nvPr>
        </p:nvSpPr>
        <p:spPr>
          <a:xfrm>
            <a:off x="838200" y="365126"/>
            <a:ext cx="10515600" cy="839670"/>
          </a:xfrm>
        </p:spPr>
        <p:txBody>
          <a:bodyPr/>
          <a:lstStyle/>
          <a:p>
            <a:r>
              <a:rPr lang="en-US" sz="1100" b="0" i="0" u="none" strike="noStrike" dirty="0">
                <a:solidFill>
                  <a:schemeClr val="bg1"/>
                </a:solidFill>
                <a:effectLst/>
                <a:latin typeface="Calibri" panose="020F0502020204030204" pitchFamily="34" charset="0"/>
              </a:rPr>
              <a:t>Q91.  Which part of the request has the token stored when sending to API?</a:t>
            </a:r>
            <a:r>
              <a:rPr lang="en-US" dirty="0">
                <a:solidFill>
                  <a:schemeClr val="bg1"/>
                </a:solidFill>
              </a:rPr>
              <a:t> </a:t>
            </a:r>
            <a:endParaRPr lang="en-IN" dirty="0">
              <a:solidFill>
                <a:schemeClr val="bg1"/>
              </a:solidFill>
            </a:endParaRPr>
          </a:p>
        </p:txBody>
      </p:sp>
      <p:sp>
        <p:nvSpPr>
          <p:cNvPr id="7" name="TextBox 6">
            <a:hlinkClick r:id="rId5" action="ppaction://hlinksldjump"/>
            <a:extLst>
              <a:ext uri="{FF2B5EF4-FFF2-40B4-BE49-F238E27FC236}">
                <a16:creationId xmlns:a16="http://schemas.microsoft.com/office/drawing/2014/main" id="{FA14A4BE-9BFD-14CE-9436-14BA25417496}"/>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0919754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111067" y="202122"/>
            <a:ext cx="574218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schemeClr val="bg1"/>
                </a:solidFill>
                <a:effectLst/>
                <a:uLnTx/>
                <a:uFillTx/>
                <a:latin typeface="Calibri" panose="020F0502020204030204"/>
                <a:ea typeface="+mn-ea"/>
                <a:cs typeface="+mn-cs"/>
              </a:rPr>
              <a:t>Chapter 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Calibri" panose="020F0502020204030204"/>
                <a:ea typeface="+mn-ea"/>
                <a:cs typeface="+mn-cs"/>
              </a:rPr>
              <a:t>Components Communication</a:t>
            </a:r>
            <a:endParaRPr kumimoji="0" lang="en-IN" sz="36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FBC8C11-1312-8A98-0E5A-8272FE6BA89B}"/>
              </a:ext>
            </a:extLst>
          </p:cNvPr>
          <p:cNvSpPr txBox="1"/>
          <p:nvPr/>
        </p:nvSpPr>
        <p:spPr>
          <a:xfrm>
            <a:off x="6111067" y="1605192"/>
            <a:ext cx="5435644" cy="48628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Q92.  What are the various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ways to communicate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between the components?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Q93.  What is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ContentProjection</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What is &lt;ng-content&gt;?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Q94.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Template Reference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Variable in Angular?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Q95.  What is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role of ViewChild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in Angular?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Q96.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access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the child component from parent component with ViewChild?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Q97.  What is the difference between ViewChild and ViewChildren? What is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QueryLis</a:t>
            </a:r>
            <a:r>
              <a:rPr kumimoji="0" lang="en-US" sz="1800" b="0" i="0" u="none" strike="noStrike" kern="1200" cap="none" spc="0" normalizeH="0" baseline="0" noProof="0" dirty="0" err="1">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t</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Q98.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ContentChild</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Q99.  What is the difference between ContentChild &amp; </a:t>
            </a:r>
            <a:r>
              <a:rPr kumimoji="0" lang="en-US" sz="1800" b="0" i="0" u="none" strike="noStrike" kern="1200" cap="none" spc="0" normalizeH="0" baseline="0" noProof="0" dirty="0" err="1">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ContentChildren</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Q100.  Compare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ng-Content, ViewChild, ViewChildren, ContentChild &amp; ContentrChildren</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F1AEFE9-98F0-3FBB-F4CD-7BD1408C1230}"/>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20524000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the various ways to communicate between the components?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CE752D0-C5D5-39F0-0EDB-46C2BB5F143B}"/>
              </a:ext>
            </a:extLst>
          </p:cNvPr>
          <p:cNvSpPr/>
          <p:nvPr/>
        </p:nvSpPr>
        <p:spPr>
          <a:xfrm>
            <a:off x="7750417" y="1098728"/>
            <a:ext cx="2185639" cy="92183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Parent Component</a:t>
            </a:r>
          </a:p>
        </p:txBody>
      </p:sp>
      <p:sp>
        <p:nvSpPr>
          <p:cNvPr id="20" name="Rectangle 19">
            <a:extLst>
              <a:ext uri="{FF2B5EF4-FFF2-40B4-BE49-F238E27FC236}">
                <a16:creationId xmlns:a16="http://schemas.microsoft.com/office/drawing/2014/main" id="{BBD0852C-7380-6013-26E7-10785F04ED6E}"/>
              </a:ext>
            </a:extLst>
          </p:cNvPr>
          <p:cNvSpPr/>
          <p:nvPr/>
        </p:nvSpPr>
        <p:spPr>
          <a:xfrm>
            <a:off x="7716963" y="3566864"/>
            <a:ext cx="2185640" cy="9218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white"/>
                </a:solidFill>
                <a:effectLst/>
                <a:uLnTx/>
                <a:uFillTx/>
                <a:latin typeface="Calibri" panose="020F0502020204030204"/>
                <a:ea typeface="+mn-ea"/>
                <a:cs typeface="+mn-cs"/>
              </a:rPr>
              <a:t>Child Component</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Up-Down 20">
            <a:extLst>
              <a:ext uri="{FF2B5EF4-FFF2-40B4-BE49-F238E27FC236}">
                <a16:creationId xmlns:a16="http://schemas.microsoft.com/office/drawing/2014/main" id="{8C1BE8EC-F1A3-F2CB-DEDB-BE076880FCC0}"/>
              </a:ext>
            </a:extLst>
          </p:cNvPr>
          <p:cNvSpPr/>
          <p:nvPr/>
        </p:nvSpPr>
        <p:spPr>
          <a:xfrm>
            <a:off x="8675967" y="2159102"/>
            <a:ext cx="323387" cy="1316693"/>
          </a:xfrm>
          <a:prstGeom prst="up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BACA30-42F5-C14F-452D-401177A3A610}"/>
              </a:ext>
            </a:extLst>
          </p:cNvPr>
          <p:cNvSpPr txBox="1"/>
          <p:nvPr/>
        </p:nvSpPr>
        <p:spPr>
          <a:xfrm>
            <a:off x="797574" y="1098728"/>
            <a:ext cx="5015048" cy="2308324"/>
          </a:xfrm>
          <a:prstGeom prst="rect">
            <a:avLst/>
          </a:prstGeom>
          <a:noFill/>
        </p:spPr>
        <p:txBody>
          <a:bodyPr wrap="square">
            <a:spAutoFit/>
          </a:bodyPr>
          <a:lstStyle/>
          <a:p>
            <a:pPr marL="285750" indent="-285750">
              <a:buClr>
                <a:schemeClr val="accent2"/>
              </a:buClr>
              <a:buSzPct val="80000"/>
              <a:buFont typeface="Wingdings" panose="05000000000000000000" pitchFamily="2" charset="2"/>
              <a:buChar char="v"/>
            </a:pPr>
            <a:r>
              <a:rPr kumimoji="0" lang="en-US" sz="1800" b="0" i="0" u="none" strike="noStrike" kern="1200" cap="none" spc="0" normalizeH="0" baseline="0" noProof="0" dirty="0">
                <a:ln>
                  <a:noFill/>
                </a:ln>
                <a:effectLst/>
                <a:uLnTx/>
                <a:uFillTx/>
                <a:ea typeface="+mn-ea"/>
                <a:cs typeface="+mn-cs"/>
              </a:rPr>
              <a:t>When we have multiple components in a single page application. Then many a times we have to send and receive data and content(html) from one component to another component. This is called communication between components. </a:t>
            </a:r>
          </a:p>
          <a:p>
            <a:pPr marL="285750" indent="-285750">
              <a:buClr>
                <a:schemeClr val="accent2"/>
              </a:buClr>
              <a:buSzPct val="80000"/>
              <a:buFont typeface="Wingdings" panose="05000000000000000000" pitchFamily="2" charset="2"/>
              <a:buChar char="v"/>
            </a:pPr>
            <a:endParaRPr lang="en-US" dirty="0"/>
          </a:p>
          <a:p>
            <a:pPr marL="285750" indent="-285750">
              <a:buClr>
                <a:schemeClr val="accent2"/>
              </a:buClr>
              <a:buSzPct val="80000"/>
              <a:buFont typeface="Wingdings" panose="05000000000000000000" pitchFamily="2" charset="2"/>
              <a:buChar char="v"/>
            </a:pPr>
            <a:r>
              <a:rPr kumimoji="0" lang="en-US" sz="1800" b="0" i="0" u="none" strike="noStrike" kern="1200" cap="none" spc="0" normalizeH="0" baseline="0" noProof="0" dirty="0">
                <a:ln>
                  <a:noFill/>
                </a:ln>
                <a:effectLst/>
                <a:uLnTx/>
                <a:uFillTx/>
                <a:ea typeface="+mn-ea"/>
                <a:cs typeface="+mn-cs"/>
              </a:rPr>
              <a:t>We also call these communicating components as parent and child components.</a:t>
            </a:r>
            <a:endParaRPr lang="en-IN" dirty="0"/>
          </a:p>
        </p:txBody>
      </p:sp>
      <p:sp>
        <p:nvSpPr>
          <p:cNvPr id="4" name="Title 3">
            <a:extLst>
              <a:ext uri="{FF2B5EF4-FFF2-40B4-BE49-F238E27FC236}">
                <a16:creationId xmlns:a16="http://schemas.microsoft.com/office/drawing/2014/main" id="{DC1FD7E3-DCD6-E576-29C0-0AD8B10342E7}"/>
              </a:ext>
            </a:extLst>
          </p:cNvPr>
          <p:cNvSpPr>
            <a:spLocks noGrp="1"/>
          </p:cNvSpPr>
          <p:nvPr>
            <p:ph type="title" idx="4294967295"/>
          </p:nvPr>
        </p:nvSpPr>
        <p:spPr>
          <a:xfrm>
            <a:off x="838200" y="365125"/>
            <a:ext cx="10515600" cy="733603"/>
          </a:xfrm>
        </p:spPr>
        <p:txBody>
          <a:bodyPr/>
          <a:lstStyle/>
          <a:p>
            <a:r>
              <a:rPr lang="en-US" sz="1100" b="0" i="0" u="none" strike="noStrike" dirty="0">
                <a:solidFill>
                  <a:schemeClr val="bg1"/>
                </a:solidFill>
                <a:effectLst/>
                <a:latin typeface="Calibri" panose="020F0502020204030204" pitchFamily="34" charset="0"/>
              </a:rPr>
              <a:t>Q92.  What are the various ways to communicate between the components?</a:t>
            </a:r>
            <a:r>
              <a:rPr lang="en-US" dirty="0">
                <a:solidFill>
                  <a:schemeClr val="bg1"/>
                </a:solidFill>
              </a:rPr>
              <a:t> </a:t>
            </a:r>
            <a:endParaRPr lang="en-IN" dirty="0">
              <a:solidFill>
                <a:schemeClr val="bg1"/>
              </a:solidFill>
            </a:endParaRPr>
          </a:p>
        </p:txBody>
      </p:sp>
      <p:sp>
        <p:nvSpPr>
          <p:cNvPr id="5" name="TextBox 4">
            <a:hlinkClick r:id="rId4" action="ppaction://hlinksldjump"/>
            <a:extLst>
              <a:ext uri="{FF2B5EF4-FFF2-40B4-BE49-F238E27FC236}">
                <a16:creationId xmlns:a16="http://schemas.microsoft.com/office/drawing/2014/main" id="{692D2732-152E-E7A1-D5B4-2D1DDC1CA11B}"/>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4062786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the various ways to communicate between the components?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23E78B6-FEF4-1F1F-BEF3-65F7B585955E}"/>
              </a:ext>
            </a:extLst>
          </p:cNvPr>
          <p:cNvSpPr/>
          <p:nvPr/>
        </p:nvSpPr>
        <p:spPr>
          <a:xfrm>
            <a:off x="6275126" y="1478493"/>
            <a:ext cx="1784195" cy="8363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7" name="Rectangle: Rounded Corners 6">
            <a:extLst>
              <a:ext uri="{FF2B5EF4-FFF2-40B4-BE49-F238E27FC236}">
                <a16:creationId xmlns:a16="http://schemas.microsoft.com/office/drawing/2014/main" id="{57B1C3EC-C905-8203-279C-C94788363446}"/>
              </a:ext>
            </a:extLst>
          </p:cNvPr>
          <p:cNvSpPr/>
          <p:nvPr/>
        </p:nvSpPr>
        <p:spPr>
          <a:xfrm>
            <a:off x="9259935" y="1478492"/>
            <a:ext cx="1784195" cy="83634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@Output</a:t>
            </a:r>
          </a:p>
        </p:txBody>
      </p:sp>
      <p:sp>
        <p:nvSpPr>
          <p:cNvPr id="9" name="Rectangle: Rounded Corners 8">
            <a:extLst>
              <a:ext uri="{FF2B5EF4-FFF2-40B4-BE49-F238E27FC236}">
                <a16:creationId xmlns:a16="http://schemas.microsoft.com/office/drawing/2014/main" id="{256E6980-8DA4-3D9F-26A2-C8008092446B}"/>
              </a:ext>
            </a:extLst>
          </p:cNvPr>
          <p:cNvSpPr/>
          <p:nvPr/>
        </p:nvSpPr>
        <p:spPr>
          <a:xfrm>
            <a:off x="6275125" y="2783185"/>
            <a:ext cx="1784195" cy="83634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Ng-content</a:t>
            </a:r>
          </a:p>
        </p:txBody>
      </p:sp>
      <p:sp>
        <p:nvSpPr>
          <p:cNvPr id="11" name="Rectangle: Rounded Corners 10">
            <a:extLst>
              <a:ext uri="{FF2B5EF4-FFF2-40B4-BE49-F238E27FC236}">
                <a16:creationId xmlns:a16="http://schemas.microsoft.com/office/drawing/2014/main" id="{813057A2-FA46-D8FB-007E-4F95415CAD11}"/>
              </a:ext>
            </a:extLst>
          </p:cNvPr>
          <p:cNvSpPr/>
          <p:nvPr/>
        </p:nvSpPr>
        <p:spPr>
          <a:xfrm>
            <a:off x="6275126" y="4087878"/>
            <a:ext cx="1784195" cy="83634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@ViewChild</a:t>
            </a:r>
          </a:p>
        </p:txBody>
      </p:sp>
      <p:sp>
        <p:nvSpPr>
          <p:cNvPr id="13" name="Rectangle: Rounded Corners 12">
            <a:extLst>
              <a:ext uri="{FF2B5EF4-FFF2-40B4-BE49-F238E27FC236}">
                <a16:creationId xmlns:a16="http://schemas.microsoft.com/office/drawing/2014/main" id="{95D9B651-8B4C-D4D3-4788-B9E84EF59A0A}"/>
              </a:ext>
            </a:extLst>
          </p:cNvPr>
          <p:cNvSpPr/>
          <p:nvPr/>
        </p:nvSpPr>
        <p:spPr>
          <a:xfrm>
            <a:off x="9259935" y="4087877"/>
            <a:ext cx="1784195" cy="83634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@ViewChildren</a:t>
            </a:r>
          </a:p>
        </p:txBody>
      </p:sp>
      <p:sp>
        <p:nvSpPr>
          <p:cNvPr id="15" name="Rectangle: Rounded Corners 14">
            <a:extLst>
              <a:ext uri="{FF2B5EF4-FFF2-40B4-BE49-F238E27FC236}">
                <a16:creationId xmlns:a16="http://schemas.microsoft.com/office/drawing/2014/main" id="{9ADB3116-B7FB-045B-FD22-5664DD41A083}"/>
              </a:ext>
            </a:extLst>
          </p:cNvPr>
          <p:cNvSpPr/>
          <p:nvPr/>
        </p:nvSpPr>
        <p:spPr>
          <a:xfrm>
            <a:off x="6275125" y="5392571"/>
            <a:ext cx="1784195" cy="83634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@ContentChild</a:t>
            </a:r>
          </a:p>
        </p:txBody>
      </p:sp>
      <p:sp>
        <p:nvSpPr>
          <p:cNvPr id="17" name="Rectangle: Rounded Corners 16">
            <a:extLst>
              <a:ext uri="{FF2B5EF4-FFF2-40B4-BE49-F238E27FC236}">
                <a16:creationId xmlns:a16="http://schemas.microsoft.com/office/drawing/2014/main" id="{FFF91AA6-2192-087B-80A2-484C79EECF56}"/>
              </a:ext>
            </a:extLst>
          </p:cNvPr>
          <p:cNvSpPr/>
          <p:nvPr/>
        </p:nvSpPr>
        <p:spPr>
          <a:xfrm>
            <a:off x="9259934" y="5392570"/>
            <a:ext cx="2100148" cy="83634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@ContentChildren</a:t>
            </a:r>
          </a:p>
        </p:txBody>
      </p:sp>
      <p:sp>
        <p:nvSpPr>
          <p:cNvPr id="4" name="Rectangle 3">
            <a:extLst>
              <a:ext uri="{FF2B5EF4-FFF2-40B4-BE49-F238E27FC236}">
                <a16:creationId xmlns:a16="http://schemas.microsoft.com/office/drawing/2014/main" id="{F5022859-A613-7EF7-6DD1-11209FFD68A2}"/>
              </a:ext>
            </a:extLst>
          </p:cNvPr>
          <p:cNvSpPr/>
          <p:nvPr/>
        </p:nvSpPr>
        <p:spPr>
          <a:xfrm>
            <a:off x="6021940" y="1188720"/>
            <a:ext cx="5338142" cy="137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B67611E-94B2-948C-13AB-EE003D9E1A8F}"/>
              </a:ext>
            </a:extLst>
          </p:cNvPr>
          <p:cNvSpPr/>
          <p:nvPr/>
        </p:nvSpPr>
        <p:spPr>
          <a:xfrm>
            <a:off x="797574" y="941639"/>
            <a:ext cx="4265823" cy="5355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accent2"/>
              </a:buClr>
              <a:buFont typeface="Wingdings" panose="05000000000000000000" pitchFamily="2" charset="2"/>
              <a:buChar char="v"/>
            </a:pPr>
            <a:r>
              <a:rPr lang="en-IN" dirty="0">
                <a:solidFill>
                  <a:schemeClr val="tx1"/>
                </a:solidFill>
              </a:rPr>
              <a:t>We already discussed @Input and @Output decorators in previous questions. </a:t>
            </a:r>
          </a:p>
          <a:p>
            <a:pPr marL="285750" indent="-285750">
              <a:buClr>
                <a:schemeClr val="accent2"/>
              </a:buClr>
              <a:buFont typeface="Wingdings" panose="05000000000000000000" pitchFamily="2" charset="2"/>
              <a:buChar char="v"/>
            </a:pPr>
            <a:endParaRPr lang="en-IN" dirty="0">
              <a:solidFill>
                <a:schemeClr val="tx1"/>
              </a:solidFill>
            </a:endParaRPr>
          </a:p>
          <a:p>
            <a:pPr marL="285750" indent="-285750">
              <a:buClr>
                <a:schemeClr val="accent2"/>
              </a:buClr>
              <a:buFont typeface="Wingdings" panose="05000000000000000000" pitchFamily="2" charset="2"/>
              <a:buChar char="v"/>
            </a:pPr>
            <a:r>
              <a:rPr lang="en-IN" dirty="0">
                <a:solidFill>
                  <a:schemeClr val="tx1"/>
                </a:solidFill>
              </a:rPr>
              <a:t>@Input decorator is used to transfer data from parent to child component. </a:t>
            </a:r>
          </a:p>
          <a:p>
            <a:pPr marL="285750" indent="-285750">
              <a:buClr>
                <a:schemeClr val="accent2"/>
              </a:buClr>
              <a:buFont typeface="Wingdings" panose="05000000000000000000" pitchFamily="2" charset="2"/>
              <a:buChar char="v"/>
            </a:pPr>
            <a:endParaRPr lang="en-IN" dirty="0">
              <a:solidFill>
                <a:schemeClr val="tx1"/>
              </a:solidFill>
            </a:endParaRPr>
          </a:p>
          <a:p>
            <a:pPr marL="285750" indent="-285750">
              <a:buClr>
                <a:schemeClr val="accent2"/>
              </a:buClr>
              <a:buFont typeface="Wingdings" panose="05000000000000000000" pitchFamily="2" charset="2"/>
              <a:buChar char="v"/>
            </a:pPr>
            <a:r>
              <a:rPr lang="en-IN" dirty="0">
                <a:solidFill>
                  <a:schemeClr val="tx1"/>
                </a:solidFill>
              </a:rPr>
              <a:t>@Output decorator is used to transfer data from child to parent component.</a:t>
            </a:r>
          </a:p>
          <a:p>
            <a:pPr marL="285750" indent="-285750">
              <a:buClr>
                <a:schemeClr val="accent2"/>
              </a:buClr>
              <a:buFont typeface="Wingdings" panose="05000000000000000000" pitchFamily="2" charset="2"/>
              <a:buChar char="v"/>
            </a:pPr>
            <a:endParaRPr lang="en-IN" dirty="0">
              <a:solidFill>
                <a:schemeClr val="tx1"/>
              </a:solidFill>
            </a:endParaRPr>
          </a:p>
          <a:p>
            <a:pPr>
              <a:buClr>
                <a:schemeClr val="accent2"/>
              </a:buClr>
            </a:pPr>
            <a:r>
              <a:rPr lang="en-IN" i="1" dirty="0">
                <a:solidFill>
                  <a:schemeClr val="tx1">
                    <a:lumMod val="50000"/>
                    <a:lumOff val="50000"/>
                  </a:schemeClr>
                </a:solidFill>
              </a:rPr>
              <a:t>In upcoming questions we will discuss rest of the ways to transfer content between components.</a:t>
            </a:r>
          </a:p>
          <a:p>
            <a:pPr>
              <a:buClr>
                <a:schemeClr val="accent2"/>
              </a:buClr>
            </a:pPr>
            <a:endParaRPr lang="en-IN" i="1" dirty="0">
              <a:solidFill>
                <a:schemeClr val="tx1">
                  <a:lumMod val="50000"/>
                  <a:lumOff val="50000"/>
                </a:schemeClr>
              </a:solidFill>
            </a:endParaRPr>
          </a:p>
          <a:p>
            <a:pPr>
              <a:buClr>
                <a:schemeClr val="accent2"/>
              </a:buClr>
            </a:pPr>
            <a:r>
              <a:rPr lang="en-IN" i="1" dirty="0">
                <a:solidFill>
                  <a:schemeClr val="tx1">
                    <a:lumMod val="50000"/>
                    <a:lumOff val="50000"/>
                  </a:schemeClr>
                </a:solidFill>
              </a:rPr>
              <a:t>Remember @Input and @Output is used to transfer </a:t>
            </a:r>
            <a:r>
              <a:rPr lang="en-IN" b="1" i="1" dirty="0">
                <a:solidFill>
                  <a:schemeClr val="tx1">
                    <a:lumMod val="50000"/>
                    <a:lumOff val="50000"/>
                  </a:schemeClr>
                </a:solidFill>
              </a:rPr>
              <a:t>data </a:t>
            </a:r>
            <a:r>
              <a:rPr lang="en-IN" i="1" dirty="0">
                <a:solidFill>
                  <a:schemeClr val="tx1">
                    <a:lumMod val="50000"/>
                    <a:lumOff val="50000"/>
                  </a:schemeClr>
                </a:solidFill>
              </a:rPr>
              <a:t>and rest of  decorators are used to transfer content(html).</a:t>
            </a:r>
          </a:p>
        </p:txBody>
      </p:sp>
      <p:cxnSp>
        <p:nvCxnSpPr>
          <p:cNvPr id="19" name="Straight Arrow Connector 18">
            <a:extLst>
              <a:ext uri="{FF2B5EF4-FFF2-40B4-BE49-F238E27FC236}">
                <a16:creationId xmlns:a16="http://schemas.microsoft.com/office/drawing/2014/main" id="{FF7C5BEC-7816-48E2-66F5-1C2BA9BAE472}"/>
              </a:ext>
            </a:extLst>
          </p:cNvPr>
          <p:cNvCxnSpPr>
            <a:cxnSpLocks/>
          </p:cNvCxnSpPr>
          <p:nvPr/>
        </p:nvCxnSpPr>
        <p:spPr>
          <a:xfrm flipH="1">
            <a:off x="5063397" y="1903193"/>
            <a:ext cx="98720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B230F880-222E-034B-903B-D9CDF96196B1}"/>
              </a:ext>
            </a:extLst>
          </p:cNvPr>
          <p:cNvSpPr>
            <a:spLocks noGrp="1"/>
          </p:cNvSpPr>
          <p:nvPr>
            <p:ph type="title" idx="4294967295"/>
          </p:nvPr>
        </p:nvSpPr>
        <p:spPr/>
        <p:txBody>
          <a:bodyPr/>
          <a:lstStyle/>
          <a:p>
            <a:r>
              <a:rPr lang="en-US" dirty="0"/>
              <a:t> </a:t>
            </a:r>
            <a:endParaRPr lang="en-IN" dirty="0"/>
          </a:p>
        </p:txBody>
      </p:sp>
      <p:sp>
        <p:nvSpPr>
          <p:cNvPr id="8" name="TextBox 7">
            <a:hlinkClick r:id="rId4" action="ppaction://hlinksldjump"/>
            <a:extLst>
              <a:ext uri="{FF2B5EF4-FFF2-40B4-BE49-F238E27FC236}">
                <a16:creationId xmlns:a16="http://schemas.microsoft.com/office/drawing/2014/main" id="{3C0D8493-423C-B887-B504-8165FE78769C}"/>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496406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Content-Projection? What is &lt;ng-content&gt;?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AE0CFC-451A-2614-A9AF-B7CF8E5A30C0}"/>
              </a:ext>
            </a:extLst>
          </p:cNvPr>
          <p:cNvSpPr txBox="1"/>
          <p:nvPr/>
        </p:nvSpPr>
        <p:spPr>
          <a:xfrm>
            <a:off x="623751" y="1085999"/>
            <a:ext cx="4754881" cy="3693319"/>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sz="1800" dirty="0">
                <a:effectLst/>
                <a:ea typeface="Calibri" panose="020F0502020204030204" pitchFamily="34" charset="0"/>
                <a:cs typeface="Times New Roman" panose="02020603050405020304" pitchFamily="18" charset="0"/>
              </a:rPr>
              <a:t>ng-content is used to insert the dynamic/variable html content from one component to another component.</a:t>
            </a:r>
          </a:p>
          <a:p>
            <a:pPr marL="285750" indent="-285750">
              <a:buClr>
                <a:schemeClr val="accent2"/>
              </a:buClr>
              <a:buFont typeface="Wingdings" panose="05000000000000000000" pitchFamily="2" charset="2"/>
              <a:buChar char="v"/>
            </a:pPr>
            <a:endParaRPr lang="en-US" dirty="0">
              <a:ea typeface="Calibri" panose="020F0502020204030204" pitchFamily="34" charset="0"/>
              <a:cs typeface="Times New Roman" panose="02020603050405020304" pitchFamily="18" charset="0"/>
            </a:endParaRPr>
          </a:p>
          <a:p>
            <a:pPr>
              <a:buClr>
                <a:schemeClr val="accent2"/>
              </a:buClr>
            </a:pPr>
            <a:r>
              <a:rPr lang="en-US" sz="1800" i="1" dirty="0">
                <a:solidFill>
                  <a:schemeClr val="tx1">
                    <a:lumMod val="50000"/>
                    <a:lumOff val="50000"/>
                  </a:schemeClr>
                </a:solidFill>
                <a:effectLst/>
                <a:ea typeface="Calibri" panose="020F0502020204030204" pitchFamily="34" charset="0"/>
                <a:cs typeface="Times New Roman" panose="02020603050405020304" pitchFamily="18" charset="0"/>
              </a:rPr>
              <a:t>For example, in the first image we have the &lt;app-sport&gt; selector of the child component in parent component html. And in the second image we have the html of child component app-sport.</a:t>
            </a:r>
          </a:p>
          <a:p>
            <a:pPr>
              <a:buClr>
                <a:schemeClr val="accent2"/>
              </a:buClr>
            </a:pPr>
            <a:r>
              <a:rPr lang="en-US" i="1" dirty="0">
                <a:solidFill>
                  <a:schemeClr val="tx1">
                    <a:lumMod val="50000"/>
                    <a:lumOff val="50000"/>
                  </a:schemeClr>
                </a:solidFill>
                <a:ea typeface="Calibri" panose="020F0502020204030204" pitchFamily="34" charset="0"/>
                <a:cs typeface="Times New Roman" panose="02020603050405020304" pitchFamily="18" charset="0"/>
              </a:rPr>
              <a:t>When the page will be displayed then &lt;ng-content&gt; of title class in child component will be replaced by Football dynamically.</a:t>
            </a:r>
            <a:endParaRPr lang="en-US" sz="1800" i="1" dirty="0">
              <a:solidFill>
                <a:schemeClr val="tx1">
                  <a:lumMod val="50000"/>
                  <a:lumOff val="50000"/>
                </a:schemeClr>
              </a:solidFill>
              <a:effectLst/>
              <a:ea typeface="Calibri" panose="020F0502020204030204" pitchFamily="34" charset="0"/>
              <a:cs typeface="Times New Roman" panose="02020603050405020304" pitchFamily="18" charset="0"/>
            </a:endParaRPr>
          </a:p>
          <a:p>
            <a:pPr>
              <a:buClr>
                <a:schemeClr val="accent2"/>
              </a:buClr>
            </a:pPr>
            <a:endParaRPr lang="en-IN" dirty="0">
              <a:cs typeface="Times New Roman" panose="02020603050405020304" pitchFamily="18" charset="0"/>
            </a:endParaRPr>
          </a:p>
          <a:p>
            <a:pPr>
              <a:buClr>
                <a:schemeClr val="accent2"/>
              </a:buClr>
            </a:pPr>
            <a:endParaRPr lang="en-US" dirty="0">
              <a:cs typeface="Times New Roman" panose="02020603050405020304" pitchFamily="18" charset="0"/>
            </a:endParaRPr>
          </a:p>
        </p:txBody>
      </p:sp>
      <p:pic>
        <p:nvPicPr>
          <p:cNvPr id="7" name="Picture 6">
            <a:extLst>
              <a:ext uri="{FF2B5EF4-FFF2-40B4-BE49-F238E27FC236}">
                <a16:creationId xmlns:a16="http://schemas.microsoft.com/office/drawing/2014/main" id="{CFB1D8C4-86E1-865F-D5F9-6F2DA24C5FD1}"/>
              </a:ext>
            </a:extLst>
          </p:cNvPr>
          <p:cNvPicPr>
            <a:picLocks noChangeAspect="1"/>
          </p:cNvPicPr>
          <p:nvPr/>
        </p:nvPicPr>
        <p:blipFill rotWithShape="1">
          <a:blip r:embed="rId4"/>
          <a:srcRect l="39964" t="40715" r="24786" b="40715"/>
          <a:stretch/>
        </p:blipFill>
        <p:spPr>
          <a:xfrm>
            <a:off x="5594270" y="1085999"/>
            <a:ext cx="4297680" cy="1273580"/>
          </a:xfrm>
          <a:prstGeom prst="rect">
            <a:avLst/>
          </a:prstGeom>
        </p:spPr>
      </p:pic>
      <p:pic>
        <p:nvPicPr>
          <p:cNvPr id="9" name="Picture 8">
            <a:extLst>
              <a:ext uri="{FF2B5EF4-FFF2-40B4-BE49-F238E27FC236}">
                <a16:creationId xmlns:a16="http://schemas.microsoft.com/office/drawing/2014/main" id="{6E67F1BD-12CD-43EC-7BA4-173D8EFF4837}"/>
              </a:ext>
            </a:extLst>
          </p:cNvPr>
          <p:cNvPicPr>
            <a:picLocks noChangeAspect="1"/>
          </p:cNvPicPr>
          <p:nvPr/>
        </p:nvPicPr>
        <p:blipFill rotWithShape="1">
          <a:blip r:embed="rId5"/>
          <a:srcRect l="38036" t="37744" r="10748" b="12953"/>
          <a:stretch/>
        </p:blipFill>
        <p:spPr>
          <a:xfrm>
            <a:off x="5594270" y="2807790"/>
            <a:ext cx="6244290" cy="3381263"/>
          </a:xfrm>
          <a:prstGeom prst="rect">
            <a:avLst/>
          </a:prstGeom>
        </p:spPr>
      </p:pic>
      <p:pic>
        <p:nvPicPr>
          <p:cNvPr id="11" name="Picture 10">
            <a:extLst>
              <a:ext uri="{FF2B5EF4-FFF2-40B4-BE49-F238E27FC236}">
                <a16:creationId xmlns:a16="http://schemas.microsoft.com/office/drawing/2014/main" id="{F82F8346-392D-18B2-80C0-E7590B9C3E36}"/>
              </a:ext>
            </a:extLst>
          </p:cNvPr>
          <p:cNvPicPr>
            <a:picLocks noChangeAspect="1"/>
          </p:cNvPicPr>
          <p:nvPr/>
        </p:nvPicPr>
        <p:blipFill rotWithShape="1">
          <a:blip r:embed="rId6"/>
          <a:srcRect t="22285" r="75036" b="50000"/>
          <a:stretch/>
        </p:blipFill>
        <p:spPr>
          <a:xfrm>
            <a:off x="623751" y="4392562"/>
            <a:ext cx="3043646" cy="1900646"/>
          </a:xfrm>
          <a:prstGeom prst="rect">
            <a:avLst/>
          </a:prstGeom>
        </p:spPr>
      </p:pic>
      <p:sp>
        <p:nvSpPr>
          <p:cNvPr id="12" name="Rectangle 11">
            <a:extLst>
              <a:ext uri="{FF2B5EF4-FFF2-40B4-BE49-F238E27FC236}">
                <a16:creationId xmlns:a16="http://schemas.microsoft.com/office/drawing/2014/main" id="{EE35B7D4-9BBB-A1C0-2118-B730987F17A4}"/>
              </a:ext>
            </a:extLst>
          </p:cNvPr>
          <p:cNvSpPr/>
          <p:nvPr/>
        </p:nvSpPr>
        <p:spPr>
          <a:xfrm>
            <a:off x="5974977" y="3429000"/>
            <a:ext cx="4527176" cy="3361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A8008F4-14B5-3749-C07D-75A56B8AEED7}"/>
              </a:ext>
            </a:extLst>
          </p:cNvPr>
          <p:cNvSpPr>
            <a:spLocks noGrp="1"/>
          </p:cNvSpPr>
          <p:nvPr>
            <p:ph type="title" idx="4294967295"/>
          </p:nvPr>
        </p:nvSpPr>
        <p:spPr>
          <a:xfrm>
            <a:off x="838200" y="365125"/>
            <a:ext cx="10515600" cy="755027"/>
          </a:xfrm>
        </p:spPr>
        <p:txBody>
          <a:bodyPr/>
          <a:lstStyle/>
          <a:p>
            <a:r>
              <a:rPr lang="en-US" sz="1100" b="0" i="0" u="none" strike="noStrike" dirty="0">
                <a:solidFill>
                  <a:schemeClr val="bg1"/>
                </a:solidFill>
                <a:effectLst/>
                <a:latin typeface="Calibri" panose="020F0502020204030204" pitchFamily="34" charset="0"/>
              </a:rPr>
              <a:t>Q93.  What is </a:t>
            </a:r>
            <a:r>
              <a:rPr lang="en-US" sz="1100" b="0" i="0" u="none" strike="noStrike" dirty="0" err="1">
                <a:solidFill>
                  <a:schemeClr val="bg1"/>
                </a:solidFill>
                <a:effectLst/>
                <a:latin typeface="Calibri" panose="020F0502020204030204" pitchFamily="34" charset="0"/>
              </a:rPr>
              <a:t>ContentProjection</a:t>
            </a:r>
            <a:r>
              <a:rPr lang="en-US" sz="1100" b="0" i="0" u="none" strike="noStrike" dirty="0">
                <a:solidFill>
                  <a:schemeClr val="bg1"/>
                </a:solidFill>
                <a:effectLst/>
                <a:latin typeface="Calibri" panose="020F0502020204030204" pitchFamily="34" charset="0"/>
              </a:rPr>
              <a:t>? What is &lt;ng-content&gt;?</a:t>
            </a:r>
            <a:r>
              <a:rPr lang="en-US" dirty="0">
                <a:solidFill>
                  <a:schemeClr val="bg1"/>
                </a:solidFill>
              </a:rPr>
              <a:t> </a:t>
            </a:r>
            <a:endParaRPr lang="en-IN" dirty="0">
              <a:solidFill>
                <a:schemeClr val="bg1"/>
              </a:solidFill>
            </a:endParaRPr>
          </a:p>
        </p:txBody>
      </p:sp>
      <p:sp>
        <p:nvSpPr>
          <p:cNvPr id="6" name="TextBox 5">
            <a:hlinkClick r:id="rId7" action="ppaction://hlinksldjump"/>
            <a:extLst>
              <a:ext uri="{FF2B5EF4-FFF2-40B4-BE49-F238E27FC236}">
                <a16:creationId xmlns:a16="http://schemas.microsoft.com/office/drawing/2014/main" id="{76F71682-186B-E8E7-76F8-52B47A84C1D1}"/>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7988119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Template Reference Variable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34FF2E-B7B3-C776-7904-DDBAC9B55FBF}"/>
              </a:ext>
            </a:extLst>
          </p:cNvPr>
          <p:cNvSpPr txBox="1"/>
          <p:nvPr/>
        </p:nvSpPr>
        <p:spPr>
          <a:xfrm>
            <a:off x="398787" y="1138359"/>
            <a:ext cx="4800230" cy="4247317"/>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sz="1800" dirty="0">
                <a:effectLst/>
                <a:latin typeface="Calibri" panose="020F0502020204030204" pitchFamily="34" charset="0"/>
                <a:ea typeface="Calibri" panose="020F0502020204030204" pitchFamily="34" charset="0"/>
                <a:cs typeface="Times New Roman" panose="02020603050405020304" pitchFamily="18" charset="0"/>
              </a:rPr>
              <a:t>Template Reference Variable in angular is used to access all the properties of any element inside DOM.</a:t>
            </a:r>
          </a:p>
          <a:p>
            <a:pPr marL="285750" indent="-285750">
              <a:buClr>
                <a:schemeClr val="accent2"/>
              </a:buClr>
              <a:buFont typeface="Wingdings" panose="05000000000000000000" pitchFamily="2" charset="2"/>
              <a:buChar char="v"/>
            </a:pPr>
            <a:endParaRPr lang="en-US" dirty="0">
              <a:latin typeface="Calibri" panose="020F0502020204030204" pitchFamily="34" charset="0"/>
              <a:cs typeface="Times New Roman" panose="02020603050405020304" pitchFamily="18" charset="0"/>
            </a:endParaRPr>
          </a:p>
          <a:p>
            <a:pPr>
              <a:buClr>
                <a:schemeClr val="accent2"/>
              </a:buClr>
            </a:pPr>
            <a:r>
              <a:rPr lang="en-US" i="1" dirty="0">
                <a:solidFill>
                  <a:schemeClr val="tx1">
                    <a:lumMod val="50000"/>
                    <a:lumOff val="50000"/>
                  </a:schemeClr>
                </a:solidFill>
                <a:latin typeface="Calibri" panose="020F0502020204030204" pitchFamily="34" charset="0"/>
                <a:cs typeface="Times New Roman" panose="02020603050405020304" pitchFamily="18" charset="0"/>
              </a:rPr>
              <a:t>For example, in mage #inputBox is the template reference variable of that input element. Then the </a:t>
            </a:r>
            <a:r>
              <a:rPr lang="en-US" i="1" dirty="0" err="1">
                <a:solidFill>
                  <a:schemeClr val="tx1">
                    <a:lumMod val="50000"/>
                    <a:lumOff val="50000"/>
                  </a:schemeClr>
                </a:solidFill>
                <a:latin typeface="Calibri" panose="020F0502020204030204" pitchFamily="34" charset="0"/>
                <a:cs typeface="Times New Roman" panose="02020603050405020304" pitchFamily="18" charset="0"/>
              </a:rPr>
              <a:t>getInput</a:t>
            </a:r>
            <a:r>
              <a:rPr lang="en-US" i="1" dirty="0">
                <a:solidFill>
                  <a:schemeClr val="tx1">
                    <a:lumMod val="50000"/>
                    <a:lumOff val="50000"/>
                  </a:schemeClr>
                </a:solidFill>
                <a:latin typeface="Calibri" panose="020F0502020204030204" pitchFamily="34" charset="0"/>
                <a:cs typeface="Times New Roman" panose="02020603050405020304" pitchFamily="18" charset="0"/>
              </a:rPr>
              <a:t>(</a:t>
            </a:r>
            <a:r>
              <a:rPr lang="en-US" i="1" dirty="0" err="1">
                <a:solidFill>
                  <a:schemeClr val="tx1">
                    <a:lumMod val="50000"/>
                    <a:lumOff val="50000"/>
                  </a:schemeClr>
                </a:solidFill>
                <a:latin typeface="Calibri" panose="020F0502020204030204" pitchFamily="34" charset="0"/>
                <a:cs typeface="Times New Roman" panose="02020603050405020304" pitchFamily="18" charset="0"/>
              </a:rPr>
              <a:t>inputBox.value</a:t>
            </a:r>
            <a:r>
              <a:rPr lang="en-US" i="1" dirty="0">
                <a:solidFill>
                  <a:schemeClr val="tx1">
                    <a:lumMod val="50000"/>
                    <a:lumOff val="50000"/>
                  </a:schemeClr>
                </a:solidFill>
                <a:latin typeface="Calibri" panose="020F0502020204030204" pitchFamily="34" charset="0"/>
                <a:cs typeface="Times New Roman" panose="02020603050405020304" pitchFamily="18" charset="0"/>
              </a:rPr>
              <a:t>) method is used to transfer the value property of the #inputBox.</a:t>
            </a:r>
          </a:p>
          <a:p>
            <a:pPr>
              <a:buClr>
                <a:schemeClr val="accent2"/>
              </a:buClr>
            </a:pPr>
            <a:r>
              <a:rPr lang="en-US" i="1" dirty="0">
                <a:solidFill>
                  <a:schemeClr val="tx1">
                    <a:lumMod val="50000"/>
                    <a:lumOff val="50000"/>
                  </a:schemeClr>
                </a:solidFill>
                <a:latin typeface="Calibri" panose="020F0502020204030204" pitchFamily="34" charset="0"/>
                <a:cs typeface="Times New Roman" panose="02020603050405020304" pitchFamily="18" charset="0"/>
              </a:rPr>
              <a:t>That’s how we can send different properties of template reference variable to component class file.</a:t>
            </a:r>
          </a:p>
          <a:p>
            <a:pPr>
              <a:buClr>
                <a:schemeClr val="accent2"/>
              </a:buClr>
            </a:pPr>
            <a:endParaRPr lang="en-US" i="1" dirty="0">
              <a:solidFill>
                <a:schemeClr val="tx1">
                  <a:lumMod val="50000"/>
                  <a:lumOff val="50000"/>
                </a:schemeClr>
              </a:solidFill>
              <a:latin typeface="Calibri" panose="020F0502020204030204" pitchFamily="34" charset="0"/>
              <a:cs typeface="Times New Roman" panose="02020603050405020304" pitchFamily="18" charset="0"/>
            </a:endParaRPr>
          </a:p>
          <a:p>
            <a:pPr>
              <a:buClr>
                <a:schemeClr val="accent2"/>
              </a:buClr>
            </a:pPr>
            <a:r>
              <a:rPr lang="en-US" i="1" dirty="0">
                <a:solidFill>
                  <a:schemeClr val="tx1">
                    <a:lumMod val="50000"/>
                    <a:lumOff val="50000"/>
                  </a:schemeClr>
                </a:solidFill>
                <a:latin typeface="Calibri" panose="020F0502020204030204" pitchFamily="34" charset="0"/>
                <a:cs typeface="Times New Roman" panose="02020603050405020304" pitchFamily="18" charset="0"/>
              </a:rPr>
              <a:t>Then in next image, we are receiving the value property in the parameter and printing it via console.log.</a:t>
            </a:r>
            <a:endParaRPr lang="en-IN" i="1" dirty="0">
              <a:solidFill>
                <a:schemeClr val="tx1">
                  <a:lumMod val="50000"/>
                  <a:lumOff val="50000"/>
                </a:schemeClr>
              </a:solidFill>
            </a:endParaRPr>
          </a:p>
        </p:txBody>
      </p:sp>
      <p:pic>
        <p:nvPicPr>
          <p:cNvPr id="7" name="Picture 6">
            <a:extLst>
              <a:ext uri="{FF2B5EF4-FFF2-40B4-BE49-F238E27FC236}">
                <a16:creationId xmlns:a16="http://schemas.microsoft.com/office/drawing/2014/main" id="{0576D8BF-B557-591F-DB9D-F7ADC302F1D4}"/>
              </a:ext>
            </a:extLst>
          </p:cNvPr>
          <p:cNvPicPr>
            <a:picLocks noChangeAspect="1"/>
          </p:cNvPicPr>
          <p:nvPr/>
        </p:nvPicPr>
        <p:blipFill rotWithShape="1">
          <a:blip r:embed="rId4"/>
          <a:srcRect l="11999" t="30656" r="36679" b="42095"/>
          <a:stretch/>
        </p:blipFill>
        <p:spPr>
          <a:xfrm>
            <a:off x="5581451" y="1244784"/>
            <a:ext cx="6257109" cy="1868717"/>
          </a:xfrm>
          <a:prstGeom prst="rect">
            <a:avLst/>
          </a:prstGeom>
        </p:spPr>
      </p:pic>
      <p:pic>
        <p:nvPicPr>
          <p:cNvPr id="9" name="Picture 8">
            <a:extLst>
              <a:ext uri="{FF2B5EF4-FFF2-40B4-BE49-F238E27FC236}">
                <a16:creationId xmlns:a16="http://schemas.microsoft.com/office/drawing/2014/main" id="{63432E39-5DC9-B1C7-15C7-4A9A32531D51}"/>
              </a:ext>
            </a:extLst>
          </p:cNvPr>
          <p:cNvPicPr>
            <a:picLocks noChangeAspect="1"/>
          </p:cNvPicPr>
          <p:nvPr/>
        </p:nvPicPr>
        <p:blipFill rotWithShape="1">
          <a:blip r:embed="rId5"/>
          <a:srcRect l="12001" t="43848" r="62234" b="25143"/>
          <a:stretch/>
        </p:blipFill>
        <p:spPr>
          <a:xfrm>
            <a:off x="5592178" y="3686344"/>
            <a:ext cx="3141247" cy="2126627"/>
          </a:xfrm>
          <a:prstGeom prst="rect">
            <a:avLst/>
          </a:prstGeom>
        </p:spPr>
      </p:pic>
      <p:sp>
        <p:nvSpPr>
          <p:cNvPr id="10" name="Rectangle 9">
            <a:extLst>
              <a:ext uri="{FF2B5EF4-FFF2-40B4-BE49-F238E27FC236}">
                <a16:creationId xmlns:a16="http://schemas.microsoft.com/office/drawing/2014/main" id="{19BAF241-5098-9C84-611B-FC51FEFF838B}"/>
              </a:ext>
            </a:extLst>
          </p:cNvPr>
          <p:cNvSpPr/>
          <p:nvPr/>
        </p:nvSpPr>
        <p:spPr>
          <a:xfrm>
            <a:off x="7650635" y="1825407"/>
            <a:ext cx="1059370" cy="3165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2ED7AD8-FD83-6FD3-073B-8D71DDFB473C}"/>
              </a:ext>
            </a:extLst>
          </p:cNvPr>
          <p:cNvSpPr>
            <a:spLocks noGrp="1"/>
          </p:cNvSpPr>
          <p:nvPr>
            <p:ph type="title" idx="4294967295"/>
          </p:nvPr>
        </p:nvSpPr>
        <p:spPr>
          <a:xfrm>
            <a:off x="838200" y="365126"/>
            <a:ext cx="10515600" cy="943950"/>
          </a:xfrm>
        </p:spPr>
        <p:txBody>
          <a:bodyPr/>
          <a:lstStyle/>
          <a:p>
            <a:r>
              <a:rPr lang="en-US" sz="1100" b="0" i="0" u="none" strike="noStrike" dirty="0">
                <a:solidFill>
                  <a:schemeClr val="bg1"/>
                </a:solidFill>
                <a:effectLst/>
                <a:latin typeface="Calibri" panose="020F0502020204030204" pitchFamily="34" charset="0"/>
              </a:rPr>
              <a:t>Q94.  What is Template Reference Variable in Angular?</a:t>
            </a:r>
            <a:r>
              <a:rPr lang="en-US" dirty="0">
                <a:solidFill>
                  <a:schemeClr val="bg1"/>
                </a:solidFill>
              </a:rPr>
              <a:t> </a:t>
            </a:r>
            <a:endParaRPr lang="en-IN" dirty="0">
              <a:solidFill>
                <a:schemeClr val="bg1"/>
              </a:solidFill>
            </a:endParaRPr>
          </a:p>
        </p:txBody>
      </p:sp>
      <p:sp>
        <p:nvSpPr>
          <p:cNvPr id="6" name="TextBox 5">
            <a:hlinkClick r:id="rId6" action="ppaction://hlinksldjump"/>
            <a:extLst>
              <a:ext uri="{FF2B5EF4-FFF2-40B4-BE49-F238E27FC236}">
                <a16:creationId xmlns:a16="http://schemas.microsoft.com/office/drawing/2014/main" id="{31E8E3A8-E2C2-A4C5-FC87-8353A0D9C0D2}"/>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6029453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role of ViewChild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7269F8F-CEB1-B874-47CE-1C66DA64E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9239" y="252138"/>
            <a:ext cx="708721" cy="281964"/>
          </a:xfrm>
          <a:prstGeom prst="rect">
            <a:avLst/>
          </a:prstGeom>
        </p:spPr>
      </p:pic>
      <p:pic>
        <p:nvPicPr>
          <p:cNvPr id="17" name="Picture 16">
            <a:extLst>
              <a:ext uri="{FF2B5EF4-FFF2-40B4-BE49-F238E27FC236}">
                <a16:creationId xmlns:a16="http://schemas.microsoft.com/office/drawing/2014/main" id="{2D9925FB-9C13-2C0E-89BD-55131A53FE4A}"/>
              </a:ext>
            </a:extLst>
          </p:cNvPr>
          <p:cNvPicPr>
            <a:picLocks noChangeAspect="1"/>
          </p:cNvPicPr>
          <p:nvPr/>
        </p:nvPicPr>
        <p:blipFill rotWithShape="1">
          <a:blip r:embed="rId5"/>
          <a:srcRect l="4324" t="6578" r="59939" b="40325"/>
          <a:stretch/>
        </p:blipFill>
        <p:spPr>
          <a:xfrm>
            <a:off x="593302" y="3177419"/>
            <a:ext cx="3841333" cy="3210318"/>
          </a:xfrm>
          <a:prstGeom prst="rect">
            <a:avLst/>
          </a:prstGeom>
        </p:spPr>
      </p:pic>
      <p:sp>
        <p:nvSpPr>
          <p:cNvPr id="20" name="TextBox 19">
            <a:extLst>
              <a:ext uri="{FF2B5EF4-FFF2-40B4-BE49-F238E27FC236}">
                <a16:creationId xmlns:a16="http://schemas.microsoft.com/office/drawing/2014/main" id="{50E3FE7C-FACA-8189-51F0-77DBA925D84B}"/>
              </a:ext>
            </a:extLst>
          </p:cNvPr>
          <p:cNvSpPr txBox="1"/>
          <p:nvPr/>
        </p:nvSpPr>
        <p:spPr>
          <a:xfrm>
            <a:off x="593302" y="1018180"/>
            <a:ext cx="5704658"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600" b="0"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@ViewChild decorator is used to access elements of html template file from the component typescript file. </a:t>
            </a:r>
          </a:p>
          <a:p>
            <a:pPr marR="0" lvl="0" algn="l" defTabSz="914400" rtl="0" eaLnBrk="1" fontAlgn="auto" latinLnBrk="0" hangingPunct="1">
              <a:lnSpc>
                <a:spcPct val="100000"/>
              </a:lnSpc>
              <a:spcBef>
                <a:spcPts val="0"/>
              </a:spcBef>
              <a:spcAft>
                <a:spcPts val="0"/>
              </a:spcAft>
              <a:buClr>
                <a:srgbClr val="ED7D31"/>
              </a:buClr>
              <a:buSzTx/>
              <a:tabLst/>
              <a:defRPr/>
            </a:pPr>
            <a:endParaRPr lang="en-IN" sz="1600" dirty="0">
              <a:solidFill>
                <a:srgbClr val="212121"/>
              </a:solidFill>
              <a:latin typeface="Calibri" panose="020F0502020204030204"/>
              <a:ea typeface="Open Sans" panose="020B0606030504020204" pitchFamily="34" charset="0"/>
              <a:cs typeface="Open Sans" panose="020B0606030504020204" pitchFamily="34" charset="0"/>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IN" sz="16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Open Sans" panose="020B0606030504020204" pitchFamily="34" charset="0"/>
                <a:cs typeface="Open Sans" panose="020B0606030504020204" pitchFamily="34" charset="0"/>
              </a:rPr>
              <a:t>For example, in image you</a:t>
            </a:r>
            <a:r>
              <a:rPr kumimoji="0" lang="en-IN" sz="1600" b="0" i="1" u="none" strike="noStrike" kern="1200" cap="none" spc="0" normalizeH="0" noProof="0" dirty="0">
                <a:ln>
                  <a:noFill/>
                </a:ln>
                <a:solidFill>
                  <a:schemeClr val="tx1">
                    <a:lumMod val="50000"/>
                    <a:lumOff val="50000"/>
                  </a:schemeClr>
                </a:solidFill>
                <a:effectLst/>
                <a:uLnTx/>
                <a:uFillTx/>
                <a:latin typeface="Calibri" panose="020F0502020204030204"/>
                <a:ea typeface="Open Sans" panose="020B0606030504020204" pitchFamily="34" charset="0"/>
                <a:cs typeface="Open Sans" panose="020B0606030504020204" pitchFamily="34" charset="0"/>
              </a:rPr>
              <a:t> can see </a:t>
            </a:r>
            <a:r>
              <a:rPr kumimoji="0" lang="en-IN" sz="1600" b="0" i="1" u="none" strike="noStrike" kern="1200" cap="none" spc="0" normalizeH="0" noProof="0" dirty="0" err="1">
                <a:ln>
                  <a:noFill/>
                </a:ln>
                <a:solidFill>
                  <a:schemeClr val="tx1">
                    <a:lumMod val="50000"/>
                    <a:lumOff val="50000"/>
                  </a:schemeClr>
                </a:solidFill>
                <a:effectLst/>
                <a:uLnTx/>
                <a:uFillTx/>
                <a:latin typeface="Calibri" panose="020F0502020204030204"/>
                <a:ea typeface="Open Sans" panose="020B0606030504020204" pitchFamily="34" charset="0"/>
                <a:cs typeface="Open Sans" panose="020B0606030504020204" pitchFamily="34" charset="0"/>
              </a:rPr>
              <a:t>emailRef</a:t>
            </a:r>
            <a:r>
              <a:rPr kumimoji="0" lang="en-IN" sz="1600" b="0" i="1" u="none" strike="noStrike" kern="1200" cap="none" spc="0" normalizeH="0" noProof="0" dirty="0">
                <a:ln>
                  <a:noFill/>
                </a:ln>
                <a:solidFill>
                  <a:schemeClr val="tx1">
                    <a:lumMod val="50000"/>
                    <a:lumOff val="50000"/>
                  </a:schemeClr>
                </a:solidFill>
                <a:effectLst/>
                <a:uLnTx/>
                <a:uFillTx/>
                <a:latin typeface="Calibri" panose="020F0502020204030204"/>
                <a:ea typeface="Open Sans" panose="020B0606030504020204" pitchFamily="34" charset="0"/>
                <a:cs typeface="Open Sans" panose="020B0606030504020204" pitchFamily="34" charset="0"/>
              </a:rPr>
              <a:t> is the template reference variable in html file and it is accessed in component class via @ViewChild decorator.</a:t>
            </a:r>
            <a:endParaRPr kumimoji="0" lang="en-IN" sz="16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Open Sans" panose="020B0606030504020204" pitchFamily="34" charset="0"/>
              <a:cs typeface="Open Sans" panose="020B0606030504020204" pitchFamily="34" charset="0"/>
            </a:endParaRPr>
          </a:p>
        </p:txBody>
      </p:sp>
      <p:pic>
        <p:nvPicPr>
          <p:cNvPr id="23" name="Picture 22">
            <a:extLst>
              <a:ext uri="{FF2B5EF4-FFF2-40B4-BE49-F238E27FC236}">
                <a16:creationId xmlns:a16="http://schemas.microsoft.com/office/drawing/2014/main" id="{E27F918E-1D4E-CD74-4348-8F665BAFEFC2}"/>
              </a:ext>
            </a:extLst>
          </p:cNvPr>
          <p:cNvPicPr>
            <a:picLocks noChangeAspect="1"/>
          </p:cNvPicPr>
          <p:nvPr/>
        </p:nvPicPr>
        <p:blipFill rotWithShape="1">
          <a:blip r:embed="rId6"/>
          <a:srcRect l="6541" t="5203" r="41555" b="43902"/>
          <a:stretch/>
        </p:blipFill>
        <p:spPr>
          <a:xfrm>
            <a:off x="5589239" y="3177419"/>
            <a:ext cx="5835281" cy="3210318"/>
          </a:xfrm>
          <a:prstGeom prst="rect">
            <a:avLst/>
          </a:prstGeom>
        </p:spPr>
      </p:pic>
      <p:cxnSp>
        <p:nvCxnSpPr>
          <p:cNvPr id="4" name="Straight Arrow Connector 3">
            <a:extLst>
              <a:ext uri="{FF2B5EF4-FFF2-40B4-BE49-F238E27FC236}">
                <a16:creationId xmlns:a16="http://schemas.microsoft.com/office/drawing/2014/main" id="{E924580F-B534-9A47-4CCA-0F4498156C99}"/>
              </a:ext>
            </a:extLst>
          </p:cNvPr>
          <p:cNvCxnSpPr>
            <a:cxnSpLocks/>
          </p:cNvCxnSpPr>
          <p:nvPr/>
        </p:nvCxnSpPr>
        <p:spPr>
          <a:xfrm>
            <a:off x="2704011" y="4676503"/>
            <a:ext cx="4741818" cy="105809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23C9072D-F9FB-B5EC-A71E-613AA5A30701}"/>
              </a:ext>
            </a:extLst>
          </p:cNvPr>
          <p:cNvSpPr>
            <a:spLocks noGrp="1"/>
          </p:cNvSpPr>
          <p:nvPr>
            <p:ph type="title" idx="4294967295"/>
          </p:nvPr>
        </p:nvSpPr>
        <p:spPr>
          <a:xfrm>
            <a:off x="838200" y="365126"/>
            <a:ext cx="10515600" cy="686552"/>
          </a:xfrm>
        </p:spPr>
        <p:txBody>
          <a:bodyPr>
            <a:normAutofit fontScale="90000"/>
          </a:bodyPr>
          <a:lstStyle/>
          <a:p>
            <a:r>
              <a:rPr lang="en-US" sz="1100" b="0" i="0" u="none" strike="noStrike" dirty="0">
                <a:solidFill>
                  <a:schemeClr val="bg1"/>
                </a:solidFill>
                <a:effectLst/>
                <a:latin typeface="Calibri" panose="020F0502020204030204" pitchFamily="34" charset="0"/>
              </a:rPr>
              <a:t>Q95.  What is the role of ViewChild in Angular?</a:t>
            </a:r>
            <a:r>
              <a:rPr lang="en-US" dirty="0">
                <a:solidFill>
                  <a:schemeClr val="bg1"/>
                </a:solidFill>
              </a:rPr>
              <a:t> </a:t>
            </a:r>
            <a:endParaRPr lang="en-IN" dirty="0">
              <a:solidFill>
                <a:schemeClr val="bg1"/>
              </a:solidFill>
            </a:endParaRPr>
          </a:p>
        </p:txBody>
      </p:sp>
      <p:sp>
        <p:nvSpPr>
          <p:cNvPr id="6" name="TextBox 5">
            <a:hlinkClick r:id="rId7" action="ppaction://hlinksldjump"/>
            <a:extLst>
              <a:ext uri="{FF2B5EF4-FFF2-40B4-BE49-F238E27FC236}">
                <a16:creationId xmlns:a16="http://schemas.microsoft.com/office/drawing/2014/main" id="{7C5F0DA0-BDB9-EB33-D132-A90518EE9C35}"/>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85984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role of ViewChild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7269F8F-CEB1-B874-47CE-1C66DA64E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9239" y="252138"/>
            <a:ext cx="708721" cy="281964"/>
          </a:xfrm>
          <a:prstGeom prst="rect">
            <a:avLst/>
          </a:prstGeom>
        </p:spPr>
      </p:pic>
      <p:sp>
        <p:nvSpPr>
          <p:cNvPr id="21" name="TextBox 20">
            <a:extLst>
              <a:ext uri="{FF2B5EF4-FFF2-40B4-BE49-F238E27FC236}">
                <a16:creationId xmlns:a16="http://schemas.microsoft.com/office/drawing/2014/main" id="{CFC61C26-50F0-E6F9-C483-60C35B806B81}"/>
              </a:ext>
            </a:extLst>
          </p:cNvPr>
          <p:cNvSpPr txBox="1"/>
          <p:nvPr/>
        </p:nvSpPr>
        <p:spPr>
          <a:xfrm>
            <a:off x="797574" y="1139524"/>
            <a:ext cx="7259947"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rPr>
              <a:t>When to use @viewchild?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chemeClr val="accent2"/>
              </a:buClr>
              <a:buSzTx/>
              <a:buFont typeface="+mj-lt"/>
              <a:buAutoNum type="arabicPeriod"/>
              <a:tabLst/>
              <a:defRPr/>
            </a:pPr>
            <a:r>
              <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rPr>
              <a:t>When we </a:t>
            </a:r>
            <a:r>
              <a:rPr lang="en-US" sz="1600" dirty="0">
                <a:solidFill>
                  <a:srgbClr val="212121"/>
                </a:solidFill>
                <a:latin typeface="Calibri" panose="020F0502020204030204"/>
              </a:rPr>
              <a:t>want to a</a:t>
            </a:r>
            <a:r>
              <a:rPr kumimoji="0" lang="en-US" sz="1600" b="0" i="0" u="none" strike="noStrike" kern="1200" cap="none" spc="0" normalizeH="0" baseline="0" noProof="0" dirty="0" err="1">
                <a:ln>
                  <a:noFill/>
                </a:ln>
                <a:solidFill>
                  <a:srgbClr val="212121"/>
                </a:solidFill>
                <a:effectLst/>
                <a:uLnTx/>
                <a:uFillTx/>
                <a:latin typeface="Calibri" panose="020F0502020204030204"/>
                <a:ea typeface="+mn-ea"/>
                <a:cs typeface="+mn-cs"/>
              </a:rPr>
              <a:t>ccess</a:t>
            </a:r>
            <a:r>
              <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rPr>
              <a:t> the element of</a:t>
            </a:r>
            <a:r>
              <a:rPr kumimoji="0" lang="en-US" sz="1600" b="0" i="0" u="none" strike="noStrike" kern="1200" cap="none" spc="0" normalizeH="0" noProof="0" dirty="0">
                <a:ln>
                  <a:noFill/>
                </a:ln>
                <a:solidFill>
                  <a:srgbClr val="212121"/>
                </a:solidFill>
                <a:effectLst/>
                <a:uLnTx/>
                <a:uFillTx/>
                <a:latin typeface="Calibri" panose="020F0502020204030204"/>
                <a:ea typeface="+mn-ea"/>
                <a:cs typeface="+mn-cs"/>
              </a:rPr>
              <a:t> html component file in the component class file </a:t>
            </a:r>
            <a:r>
              <a:rPr lang="en-US" sz="1600" dirty="0">
                <a:solidFill>
                  <a:srgbClr val="212121"/>
                </a:solidFill>
                <a:latin typeface="Calibri" panose="020F0502020204030204"/>
              </a:rPr>
              <a:t>of same </a:t>
            </a:r>
            <a:r>
              <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rPr>
              <a:t>component.</a:t>
            </a:r>
          </a:p>
          <a:p>
            <a:pPr marL="342900" marR="0" lvl="0" indent="-342900" algn="l" defTabSz="914400" rtl="0" eaLnBrk="1" fontAlgn="auto" latinLnBrk="0" hangingPunct="1">
              <a:lnSpc>
                <a:spcPct val="100000"/>
              </a:lnSpc>
              <a:spcBef>
                <a:spcPts val="0"/>
              </a:spcBef>
              <a:spcAft>
                <a:spcPts val="0"/>
              </a:spcAft>
              <a:buClr>
                <a:schemeClr val="accent2"/>
              </a:buClr>
              <a:buSzTx/>
              <a:buFont typeface="+mj-lt"/>
              <a:buAutoNum type="arabicPeriod"/>
              <a:tabLst/>
              <a:defRPr/>
            </a:pPr>
            <a:endParaRPr kumimoji="0" lang="en-US" sz="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lvl="0" indent="-342900">
              <a:buClr>
                <a:schemeClr val="accent2"/>
              </a:buClr>
              <a:buFont typeface="+mj-lt"/>
              <a:buAutoNum type="arabicPeriod"/>
              <a:defRPr/>
            </a:pPr>
            <a:endParaRPr lang="en-US" sz="1600" dirty="0">
              <a:solidFill>
                <a:srgbClr val="212121"/>
              </a:solidFill>
            </a:endParaRPr>
          </a:p>
          <a:p>
            <a:pPr marL="342900" lvl="0" indent="-342900">
              <a:buClr>
                <a:schemeClr val="accent2"/>
              </a:buClr>
              <a:buFont typeface="+mj-lt"/>
              <a:buAutoNum type="arabicPeriod"/>
              <a:defRPr/>
            </a:pPr>
            <a:r>
              <a:rPr lang="en-US" sz="1600" dirty="0">
                <a:solidFill>
                  <a:srgbClr val="212121"/>
                </a:solidFill>
              </a:rPr>
              <a:t>When we want to access the element of child html component file in the parent component class file.</a:t>
            </a:r>
            <a:endPar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endParaRPr>
          </a:p>
        </p:txBody>
      </p:sp>
      <p:sp>
        <p:nvSpPr>
          <p:cNvPr id="4" name="TextBox 3">
            <a:hlinkClick r:id="rId5" action="ppaction://hlinksldjump"/>
            <a:extLst>
              <a:ext uri="{FF2B5EF4-FFF2-40B4-BE49-F238E27FC236}">
                <a16:creationId xmlns:a16="http://schemas.microsoft.com/office/drawing/2014/main" id="{B340321C-7B95-E7B2-E8D8-9BEE93442533}"/>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8020735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access the child component from parent component with ViewChild?</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Q96</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64477B-C538-DF81-F74B-939F8F7884AA}"/>
              </a:ext>
            </a:extLst>
          </p:cNvPr>
          <p:cNvSpPr txBox="1"/>
          <p:nvPr/>
        </p:nvSpPr>
        <p:spPr>
          <a:xfrm>
            <a:off x="398787" y="973017"/>
            <a:ext cx="7451990" cy="2358915"/>
          </a:xfrm>
          <a:prstGeom prst="rect">
            <a:avLst/>
          </a:prstGeom>
          <a:noFill/>
        </p:spPr>
        <p:txBody>
          <a:bodyPr wrap="square">
            <a:spAutoFit/>
          </a:bodyPr>
          <a:lstStyle/>
          <a:p>
            <a:pPr marL="285750" indent="-285750">
              <a:lnSpc>
                <a:spcPct val="107000"/>
              </a:lnSpc>
              <a:spcAft>
                <a:spcPts val="800"/>
              </a:spcAft>
              <a:buClr>
                <a:schemeClr val="accent2"/>
              </a:buClr>
              <a:buFont typeface="Wingdings" panose="05000000000000000000" pitchFamily="2" charset="2"/>
              <a:buChar char="v"/>
            </a:pPr>
            <a:r>
              <a:rPr lang="en-US" dirty="0"/>
              <a:t>T</a:t>
            </a:r>
            <a:r>
              <a:rPr kumimoji="0" lang="en-US" sz="1800" i="0" u="none" strike="noStrike" kern="1200" cap="none" spc="0" normalizeH="0" baseline="0" noProof="0" dirty="0">
                <a:ln>
                  <a:noFill/>
                </a:ln>
                <a:effectLst/>
                <a:uLnTx/>
                <a:uFillTx/>
                <a:ea typeface="+mn-ea"/>
                <a:cs typeface="+mn-cs"/>
              </a:rPr>
              <a:t>o access the child component from parent component, we have to write the code inside the </a:t>
            </a:r>
            <a:r>
              <a:rPr kumimoji="0" lang="en-US" sz="1800" b="1" i="0" u="none" strike="noStrike" kern="1200" cap="none" spc="0" normalizeH="0" baseline="0" noProof="0" dirty="0" err="1">
                <a:ln>
                  <a:noFill/>
                </a:ln>
                <a:effectLst/>
                <a:uLnTx/>
                <a:uFillTx/>
                <a:ea typeface="+mn-ea"/>
                <a:cs typeface="+mn-cs"/>
              </a:rPr>
              <a:t>ngAfterViewInit</a:t>
            </a:r>
            <a:r>
              <a:rPr kumimoji="0" lang="en-US" sz="1800" i="0" u="none" strike="noStrike" kern="1200" cap="none" spc="0" normalizeH="0" baseline="0" noProof="0" dirty="0">
                <a:ln>
                  <a:noFill/>
                </a:ln>
                <a:effectLst/>
                <a:uLnTx/>
                <a:uFillTx/>
                <a:ea typeface="+mn-ea"/>
                <a:cs typeface="+mn-cs"/>
              </a:rPr>
              <a:t> lifecycle hook of the parent component class file. </a:t>
            </a:r>
          </a:p>
          <a:p>
            <a:pPr marL="285750" indent="-285750">
              <a:lnSpc>
                <a:spcPct val="107000"/>
              </a:lnSpc>
              <a:spcAft>
                <a:spcPts val="800"/>
              </a:spcAft>
              <a:buClr>
                <a:schemeClr val="accent2"/>
              </a:buClr>
              <a:buFont typeface="Wingdings" panose="05000000000000000000" pitchFamily="2" charset="2"/>
              <a:buChar char="v"/>
            </a:pPr>
            <a:endParaRPr kumimoji="0" lang="en-US" sz="1800" i="0" u="none" strike="noStrike" kern="1200" cap="none" spc="0" normalizeH="0" baseline="0" noProof="0" dirty="0">
              <a:ln>
                <a:noFill/>
              </a:ln>
              <a:effectLst/>
              <a:uLnTx/>
              <a:uFillTx/>
              <a:ea typeface="+mn-ea"/>
              <a:cs typeface="+mn-cs"/>
            </a:endParaRPr>
          </a:p>
          <a:p>
            <a:pPr>
              <a:lnSpc>
                <a:spcPct val="107000"/>
              </a:lnSpc>
              <a:spcAft>
                <a:spcPts val="800"/>
              </a:spcAft>
              <a:buClr>
                <a:schemeClr val="accent2"/>
              </a:buClr>
            </a:pPr>
            <a:r>
              <a:rPr kumimoji="0" lang="en-US" sz="1800" i="1" u="none" strike="noStrike" kern="1200" cap="none" spc="0" normalizeH="0" baseline="0" noProof="0" dirty="0">
                <a:ln>
                  <a:noFill/>
                </a:ln>
                <a:solidFill>
                  <a:schemeClr val="tx1">
                    <a:lumMod val="50000"/>
                    <a:lumOff val="50000"/>
                  </a:schemeClr>
                </a:solidFill>
                <a:effectLst/>
                <a:uLnTx/>
                <a:uFillTx/>
                <a:ea typeface="+mn-ea"/>
                <a:cs typeface="+mn-cs"/>
              </a:rPr>
              <a:t>Because if we will write the code </a:t>
            </a:r>
            <a:r>
              <a:rPr lang="en-US" i="1" dirty="0">
                <a:solidFill>
                  <a:schemeClr val="tx1">
                    <a:lumMod val="50000"/>
                    <a:lumOff val="50000"/>
                  </a:schemeClr>
                </a:solidFill>
              </a:rPr>
              <a:t>in </a:t>
            </a:r>
            <a:r>
              <a:rPr lang="en-US" i="1" dirty="0" err="1">
                <a:solidFill>
                  <a:schemeClr val="tx1">
                    <a:lumMod val="50000"/>
                    <a:lumOff val="50000"/>
                  </a:schemeClr>
                </a:solidFill>
              </a:rPr>
              <a:t>ngOnInit</a:t>
            </a:r>
            <a:r>
              <a:rPr lang="en-US" i="1" dirty="0">
                <a:solidFill>
                  <a:schemeClr val="tx1">
                    <a:lumMod val="50000"/>
                    <a:lumOff val="50000"/>
                  </a:schemeClr>
                </a:solidFill>
              </a:rPr>
              <a:t> or any other lifecycle hook before </a:t>
            </a:r>
            <a:r>
              <a:rPr lang="en-US" i="1" dirty="0" err="1">
                <a:solidFill>
                  <a:schemeClr val="tx1">
                    <a:lumMod val="50000"/>
                    <a:lumOff val="50000"/>
                  </a:schemeClr>
                </a:solidFill>
              </a:rPr>
              <a:t>ngAfterViewInit</a:t>
            </a:r>
            <a:r>
              <a:rPr lang="en-US" i="1" dirty="0">
                <a:solidFill>
                  <a:schemeClr val="tx1">
                    <a:lumMod val="50000"/>
                    <a:lumOff val="50000"/>
                  </a:schemeClr>
                </a:solidFill>
              </a:rPr>
              <a:t>, then may be the child component is still not fully developed till then and this may lead to error.</a:t>
            </a:r>
            <a:endParaRPr kumimoji="0" lang="en-US" sz="1200" i="1" u="none" strike="noStrike" kern="1200" cap="none" spc="0" normalizeH="0" baseline="0" noProof="0" dirty="0">
              <a:ln>
                <a:noFill/>
              </a:ln>
              <a:solidFill>
                <a:schemeClr val="tx1">
                  <a:lumMod val="50000"/>
                  <a:lumOff val="50000"/>
                </a:schemeClr>
              </a:solidFill>
              <a:effectLst/>
              <a:uLnTx/>
              <a:uFillTx/>
              <a:ea typeface="+mn-ea"/>
              <a:cs typeface="+mn-cs"/>
            </a:endParaRPr>
          </a:p>
        </p:txBody>
      </p:sp>
      <p:pic>
        <p:nvPicPr>
          <p:cNvPr id="10" name="Picture 9">
            <a:extLst>
              <a:ext uri="{FF2B5EF4-FFF2-40B4-BE49-F238E27FC236}">
                <a16:creationId xmlns:a16="http://schemas.microsoft.com/office/drawing/2014/main" id="{CFB87D32-64C8-7022-A753-CF43BC5641F1}"/>
              </a:ext>
            </a:extLst>
          </p:cNvPr>
          <p:cNvPicPr>
            <a:picLocks noChangeAspect="1"/>
          </p:cNvPicPr>
          <p:nvPr/>
        </p:nvPicPr>
        <p:blipFill rotWithShape="1">
          <a:blip r:embed="rId4"/>
          <a:srcRect l="10750" t="21142" r="21357" b="42277"/>
          <a:stretch/>
        </p:blipFill>
        <p:spPr>
          <a:xfrm>
            <a:off x="398787" y="3770016"/>
            <a:ext cx="8277496" cy="2508731"/>
          </a:xfrm>
          <a:prstGeom prst="rect">
            <a:avLst/>
          </a:prstGeom>
        </p:spPr>
      </p:pic>
      <p:pic>
        <p:nvPicPr>
          <p:cNvPr id="11" name="Picture 2" descr="Lifecycle Hooks • Angular">
            <a:extLst>
              <a:ext uri="{FF2B5EF4-FFF2-40B4-BE49-F238E27FC236}">
                <a16:creationId xmlns:a16="http://schemas.microsoft.com/office/drawing/2014/main" id="{9E38B20E-1377-2C50-EC42-19B39A920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0142" y="973017"/>
            <a:ext cx="3596107" cy="378153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A5394B0-70A5-284B-31D0-BF92B6DF2D2F}"/>
              </a:ext>
            </a:extLst>
          </p:cNvPr>
          <p:cNvSpPr/>
          <p:nvPr/>
        </p:nvSpPr>
        <p:spPr>
          <a:xfrm flipV="1">
            <a:off x="9217775" y="3403958"/>
            <a:ext cx="2711579" cy="3663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CC19FBE-5A79-1CA3-00F7-82D995EE9B54}"/>
              </a:ext>
            </a:extLst>
          </p:cNvPr>
          <p:cNvSpPr/>
          <p:nvPr/>
        </p:nvSpPr>
        <p:spPr>
          <a:xfrm flipV="1">
            <a:off x="493116" y="4571353"/>
            <a:ext cx="1596942" cy="3272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337D700-B2F0-AABF-E6AF-2150C29B6519}"/>
              </a:ext>
            </a:extLst>
          </p:cNvPr>
          <p:cNvSpPr>
            <a:spLocks noGrp="1"/>
          </p:cNvSpPr>
          <p:nvPr>
            <p:ph type="title" idx="4294967295"/>
          </p:nvPr>
        </p:nvSpPr>
        <p:spPr>
          <a:xfrm>
            <a:off x="838200" y="365126"/>
            <a:ext cx="10515600" cy="778608"/>
          </a:xfrm>
        </p:spPr>
        <p:txBody>
          <a:bodyPr/>
          <a:lstStyle/>
          <a:p>
            <a:r>
              <a:rPr lang="en-US" sz="1100" b="0" i="0" u="none" strike="noStrike" dirty="0">
                <a:solidFill>
                  <a:schemeClr val="bg1"/>
                </a:solidFill>
                <a:effectLst/>
                <a:latin typeface="Calibri" panose="020F0502020204030204" pitchFamily="34" charset="0"/>
              </a:rPr>
              <a:t>Q96.  How to access the child component from parent component with ViewChild?</a:t>
            </a:r>
            <a:r>
              <a:rPr lang="en-US" dirty="0">
                <a:solidFill>
                  <a:schemeClr val="bg1"/>
                </a:solidFill>
              </a:rPr>
              <a:t> </a:t>
            </a:r>
            <a:endParaRPr lang="en-IN" dirty="0">
              <a:solidFill>
                <a:schemeClr val="bg1"/>
              </a:solidFill>
            </a:endParaRPr>
          </a:p>
        </p:txBody>
      </p:sp>
      <p:sp>
        <p:nvSpPr>
          <p:cNvPr id="6" name="TextBox 5">
            <a:hlinkClick r:id="rId6" action="ppaction://hlinksldjump"/>
            <a:extLst>
              <a:ext uri="{FF2B5EF4-FFF2-40B4-BE49-F238E27FC236}">
                <a16:creationId xmlns:a16="http://schemas.microsoft.com/office/drawing/2014/main" id="{9A870768-421E-700C-99E4-623A3DD0A5C1}"/>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42920326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80382A-FB74-50ED-B1EE-0A4EDA6D8BEE}"/>
              </a:ext>
            </a:extLst>
          </p:cNvPr>
          <p:cNvPicPr>
            <a:picLocks noChangeAspect="1"/>
          </p:cNvPicPr>
          <p:nvPr/>
        </p:nvPicPr>
        <p:blipFill rotWithShape="1">
          <a:blip r:embed="rId3"/>
          <a:srcRect l="9750" t="20571" r="25612" b="39619"/>
          <a:stretch/>
        </p:blipFill>
        <p:spPr>
          <a:xfrm>
            <a:off x="915139" y="3861030"/>
            <a:ext cx="7880724" cy="2730138"/>
          </a:xfrm>
          <a:prstGeom prst="rect">
            <a:avLst/>
          </a:prstGeom>
        </p:spPr>
      </p:pic>
      <p:pic>
        <p:nvPicPr>
          <p:cNvPr id="5" name="Picture 4">
            <a:extLst>
              <a:ext uri="{FF2B5EF4-FFF2-40B4-BE49-F238E27FC236}">
                <a16:creationId xmlns:a16="http://schemas.microsoft.com/office/drawing/2014/main" id="{43A4234A-927D-3B01-1291-ED0E4EB051C9}"/>
              </a:ext>
            </a:extLst>
          </p:cNvPr>
          <p:cNvPicPr>
            <a:picLocks noChangeAspect="1"/>
          </p:cNvPicPr>
          <p:nvPr/>
        </p:nvPicPr>
        <p:blipFill rotWithShape="1">
          <a:blip r:embed="rId4"/>
          <a:srcRect l="12264" t="21782" r="60671" b="58884"/>
          <a:stretch/>
        </p:blipFill>
        <p:spPr>
          <a:xfrm>
            <a:off x="915139" y="2103120"/>
            <a:ext cx="3299804" cy="1325880"/>
          </a:xfrm>
          <a:prstGeom prst="rect">
            <a:avLst/>
          </a:prstGeom>
        </p:spPr>
      </p:pic>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ViewChild and ViewChildren? What is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QueryList</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7269F8F-CEB1-B874-47CE-1C66DA64EB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7922" y="223196"/>
            <a:ext cx="708721" cy="281964"/>
          </a:xfrm>
          <a:prstGeom prst="rect">
            <a:avLst/>
          </a:prstGeom>
        </p:spPr>
      </p:pic>
      <p:sp>
        <p:nvSpPr>
          <p:cNvPr id="6" name="TextBox 5">
            <a:extLst>
              <a:ext uri="{FF2B5EF4-FFF2-40B4-BE49-F238E27FC236}">
                <a16:creationId xmlns:a16="http://schemas.microsoft.com/office/drawing/2014/main" id="{9907759F-2298-865E-AD78-54D14EB57E99}"/>
              </a:ext>
            </a:extLst>
          </p:cNvPr>
          <p:cNvSpPr txBox="1"/>
          <p:nvPr/>
        </p:nvSpPr>
        <p:spPr>
          <a:xfrm>
            <a:off x="797574" y="908772"/>
            <a:ext cx="659600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b="0"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@ViewChildren does the same thing as @ViewChild decorator, but @ViewChild can access only one element, </a:t>
            </a:r>
            <a:r>
              <a:rPr lang="en-IN" dirty="0">
                <a:solidFill>
                  <a:srgbClr val="212121"/>
                </a:solidFill>
                <a:latin typeface="Calibri" panose="020F0502020204030204"/>
                <a:ea typeface="Open Sans" panose="020B0606030504020204" pitchFamily="34" charset="0"/>
                <a:cs typeface="Open Sans" panose="020B0606030504020204" pitchFamily="34" charset="0"/>
              </a:rPr>
              <a:t>but</a:t>
            </a:r>
            <a:r>
              <a:rPr kumimoji="0" lang="en-IN" b="0"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 @ViewChildren can access a </a:t>
            </a:r>
            <a:r>
              <a:rPr kumimoji="0" lang="en-IN" b="1"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list of elements</a:t>
            </a:r>
            <a:r>
              <a:rPr kumimoji="0" lang="en-IN" b="0"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a:t>
            </a:r>
            <a:endParaRPr kumimoji="0" lang="en-IN" b="0" i="0" u="none" strike="noStrike" kern="1200" cap="none" spc="0" normalizeH="0" baseline="0" noProof="0" dirty="0">
              <a:ln>
                <a:noFill/>
              </a:ln>
              <a:solidFill>
                <a:prstClr val="black"/>
              </a:solidFill>
              <a:effectLst/>
              <a:uLnTx/>
              <a:uFillTx/>
              <a:latin typeface="Calibri" panose="020F0502020204030204"/>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2F703FC-3485-92FF-307B-DE5D433BAE11}"/>
              </a:ext>
            </a:extLst>
          </p:cNvPr>
          <p:cNvSpPr/>
          <p:nvPr/>
        </p:nvSpPr>
        <p:spPr>
          <a:xfrm flipV="1">
            <a:off x="1178211" y="4744192"/>
            <a:ext cx="2231193" cy="2730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02E67686-1ACC-27AE-7349-C7D4CCA5899D}"/>
              </a:ext>
            </a:extLst>
          </p:cNvPr>
          <p:cNvCxnSpPr/>
          <p:nvPr/>
        </p:nvCxnSpPr>
        <p:spPr>
          <a:xfrm>
            <a:off x="2565041" y="3135086"/>
            <a:ext cx="0" cy="16091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1DAEC1E-57B1-7872-F85D-1D679A3E6115}"/>
              </a:ext>
            </a:extLst>
          </p:cNvPr>
          <p:cNvSpPr>
            <a:spLocks noGrp="1"/>
          </p:cNvSpPr>
          <p:nvPr>
            <p:ph type="title" idx="4294967295"/>
          </p:nvPr>
        </p:nvSpPr>
        <p:spPr>
          <a:xfrm>
            <a:off x="838200" y="365126"/>
            <a:ext cx="10515600" cy="640007"/>
          </a:xfrm>
        </p:spPr>
        <p:txBody>
          <a:bodyPr>
            <a:normAutofit fontScale="90000"/>
          </a:bodyPr>
          <a:lstStyle/>
          <a:p>
            <a:r>
              <a:rPr lang="en-US" sz="1100" b="0" i="0" u="none" strike="noStrike" dirty="0">
                <a:solidFill>
                  <a:schemeClr val="bg1"/>
                </a:solidFill>
                <a:effectLst/>
                <a:latin typeface="Calibri" panose="020F0502020204030204" pitchFamily="34" charset="0"/>
              </a:rPr>
              <a:t>Q97.  What is the difference between ViewChild and ViewChildren? What is </a:t>
            </a:r>
            <a:r>
              <a:rPr lang="en-US" sz="1100" b="0" i="0" u="none" strike="noStrike" dirty="0" err="1">
                <a:solidFill>
                  <a:schemeClr val="bg1"/>
                </a:solidFill>
                <a:effectLst/>
                <a:latin typeface="Calibri" panose="020F0502020204030204" pitchFamily="34" charset="0"/>
              </a:rPr>
              <a:t>QueryList</a:t>
            </a:r>
            <a:r>
              <a:rPr lang="en-US" sz="1100" b="0" i="0" u="none" strike="noStrike" dirty="0">
                <a:solidFill>
                  <a:schemeClr val="bg1"/>
                </a:solidFill>
                <a:effectLst/>
                <a:latin typeface="Calibri" panose="020F0502020204030204" pitchFamily="34" charset="0"/>
              </a:rPr>
              <a:t>?</a:t>
            </a:r>
            <a:r>
              <a:rPr lang="en-US" dirty="0">
                <a:solidFill>
                  <a:schemeClr val="bg1"/>
                </a:solidFill>
              </a:rPr>
              <a:t> </a:t>
            </a:r>
            <a:endParaRPr lang="en-IN" dirty="0">
              <a:solidFill>
                <a:schemeClr val="bg1"/>
              </a:solidFill>
            </a:endParaRPr>
          </a:p>
        </p:txBody>
      </p:sp>
      <p:sp>
        <p:nvSpPr>
          <p:cNvPr id="10" name="TextBox 9">
            <a:hlinkClick r:id="rId7" action="ppaction://hlinksldjump"/>
            <a:extLst>
              <a:ext uri="{FF2B5EF4-FFF2-40B4-BE49-F238E27FC236}">
                <a16:creationId xmlns:a16="http://schemas.microsoft.com/office/drawing/2014/main" id="{437980D5-F0F9-89D5-0CE4-22E686CBEF50}"/>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804900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Angular and Angular JS? OR What are the advantages of Angular       over AngularJS?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98BD01-3306-71F3-E1E6-4BBA0C3FFADD}"/>
              </a:ext>
            </a:extLst>
          </p:cNvPr>
          <p:cNvPicPr>
            <a:picLocks noChangeAspect="1"/>
          </p:cNvPicPr>
          <p:nvPr/>
        </p:nvPicPr>
        <p:blipFill>
          <a:blip r:embed="rId4"/>
          <a:stretch>
            <a:fillRect/>
          </a:stretch>
        </p:blipFill>
        <p:spPr>
          <a:xfrm>
            <a:off x="7118961" y="1117299"/>
            <a:ext cx="2937278" cy="4191844"/>
          </a:xfrm>
          <a:prstGeom prst="rect">
            <a:avLst/>
          </a:prstGeom>
        </p:spPr>
      </p:pic>
      <p:sp>
        <p:nvSpPr>
          <p:cNvPr id="5" name="TextBox 4">
            <a:extLst>
              <a:ext uri="{FF2B5EF4-FFF2-40B4-BE49-F238E27FC236}">
                <a16:creationId xmlns:a16="http://schemas.microsoft.com/office/drawing/2014/main" id="{1F50195B-B125-4D18-71E0-81BEE7C76AC4}"/>
              </a:ext>
            </a:extLst>
          </p:cNvPr>
          <p:cNvSpPr txBox="1"/>
          <p:nvPr/>
        </p:nvSpPr>
        <p:spPr>
          <a:xfrm>
            <a:off x="1111684" y="1117299"/>
            <a:ext cx="3961357" cy="923330"/>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IN" dirty="0"/>
              <a:t>In the image, you can see Angular History from Angular JS to Angular 14 and more….</a:t>
            </a:r>
          </a:p>
        </p:txBody>
      </p:sp>
      <p:sp>
        <p:nvSpPr>
          <p:cNvPr id="4" name="Title 3">
            <a:extLst>
              <a:ext uri="{FF2B5EF4-FFF2-40B4-BE49-F238E27FC236}">
                <a16:creationId xmlns:a16="http://schemas.microsoft.com/office/drawing/2014/main" id="{2D5C13B3-6308-B0FC-9C29-7ADBFF959C0D}"/>
              </a:ext>
            </a:extLst>
          </p:cNvPr>
          <p:cNvSpPr>
            <a:spLocks noGrp="1"/>
          </p:cNvSpPr>
          <p:nvPr>
            <p:ph type="title" idx="4294967295"/>
          </p:nvPr>
        </p:nvSpPr>
        <p:spPr/>
        <p:txBody>
          <a:bodyPr/>
          <a:lstStyle/>
          <a:p>
            <a:r>
              <a:rPr lang="en-US" sz="1100" b="0" i="0" u="none" strike="noStrike" dirty="0">
                <a:solidFill>
                  <a:schemeClr val="bg1"/>
                </a:solidFill>
                <a:effectLst/>
                <a:latin typeface="Calibri" panose="020F0502020204030204" pitchFamily="34" charset="0"/>
              </a:rPr>
              <a:t>Q3.  What is the difference between AngularJS and Angular?</a:t>
            </a:r>
            <a:r>
              <a:rPr lang="en-US" dirty="0">
                <a:solidFill>
                  <a:schemeClr val="bg1"/>
                </a:solidFill>
              </a:rPr>
              <a:t> </a:t>
            </a:r>
            <a:endParaRPr lang="en-IN" dirty="0">
              <a:solidFill>
                <a:schemeClr val="bg1"/>
              </a:solidFill>
            </a:endParaRPr>
          </a:p>
        </p:txBody>
      </p:sp>
      <p:sp>
        <p:nvSpPr>
          <p:cNvPr id="9" name="TextBox 8">
            <a:extLst>
              <a:ext uri="{FF2B5EF4-FFF2-40B4-BE49-F238E27FC236}">
                <a16:creationId xmlns:a16="http://schemas.microsoft.com/office/drawing/2014/main" id="{DAE8A8C6-890D-AA0C-C0AE-646855F6E1B5}"/>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7745634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80382A-FB74-50ED-B1EE-0A4EDA6D8BEE}"/>
              </a:ext>
            </a:extLst>
          </p:cNvPr>
          <p:cNvPicPr>
            <a:picLocks noChangeAspect="1"/>
          </p:cNvPicPr>
          <p:nvPr/>
        </p:nvPicPr>
        <p:blipFill rotWithShape="1">
          <a:blip r:embed="rId3"/>
          <a:srcRect l="9750" t="20571" r="25612" b="39619"/>
          <a:stretch/>
        </p:blipFill>
        <p:spPr>
          <a:xfrm>
            <a:off x="797573" y="2762660"/>
            <a:ext cx="9198239" cy="3186568"/>
          </a:xfrm>
          <a:prstGeom prst="rect">
            <a:avLst/>
          </a:prstGeom>
        </p:spPr>
      </p:pic>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ViewChild and ViewChildren? What is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QueryList</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7269F8F-CEB1-B874-47CE-1C66DA64EB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7922" y="223196"/>
            <a:ext cx="708721" cy="281964"/>
          </a:xfrm>
          <a:prstGeom prst="rect">
            <a:avLst/>
          </a:prstGeom>
        </p:spPr>
      </p:pic>
      <p:sp>
        <p:nvSpPr>
          <p:cNvPr id="6" name="TextBox 5">
            <a:extLst>
              <a:ext uri="{FF2B5EF4-FFF2-40B4-BE49-F238E27FC236}">
                <a16:creationId xmlns:a16="http://schemas.microsoft.com/office/drawing/2014/main" id="{9907759F-2298-865E-AD78-54D14EB57E99}"/>
              </a:ext>
            </a:extLst>
          </p:cNvPr>
          <p:cNvSpPr txBox="1"/>
          <p:nvPr/>
        </p:nvSpPr>
        <p:spPr>
          <a:xfrm>
            <a:off x="797573" y="1120732"/>
            <a:ext cx="578610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b="0" i="0" u="none" strike="noStrike" kern="1200" cap="none" spc="0" normalizeH="0" baseline="0" noProof="0" dirty="0" err="1">
                <a:ln>
                  <a:noFill/>
                </a:ln>
                <a:solidFill>
                  <a:srgbClr val="212121"/>
                </a:solidFill>
                <a:effectLst/>
                <a:uLnTx/>
                <a:uFillTx/>
                <a:ea typeface="Open Sans" panose="020B0606030504020204" pitchFamily="34" charset="0"/>
                <a:cs typeface="Open Sans" panose="020B0606030504020204" pitchFamily="34" charset="0"/>
              </a:rPr>
              <a:t>QueryList</a:t>
            </a:r>
            <a:r>
              <a:rPr kumimoji="0" lang="en-IN" b="0" i="0" u="none" strike="noStrike" kern="1200" cap="none" spc="0" normalizeH="0" noProof="0" dirty="0">
                <a:ln>
                  <a:noFill/>
                </a:ln>
                <a:solidFill>
                  <a:srgbClr val="212121"/>
                </a:solidFill>
                <a:effectLst/>
                <a:uLnTx/>
                <a:uFillTx/>
                <a:ea typeface="Open Sans" panose="020B0606030504020204" pitchFamily="34" charset="0"/>
                <a:cs typeface="Open Sans" panose="020B0606030504020204" pitchFamily="34" charset="0"/>
              </a:rPr>
              <a:t> </a:t>
            </a:r>
            <a:r>
              <a:rPr lang="en-IN" dirty="0">
                <a:solidFill>
                  <a:srgbClr val="212121"/>
                </a:solidFill>
                <a:ea typeface="Open Sans" panose="020B0606030504020204" pitchFamily="34" charset="0"/>
                <a:cs typeface="Open Sans" panose="020B0606030504020204" pitchFamily="34" charset="0"/>
              </a:rPr>
              <a:t>used to manage the </a:t>
            </a:r>
            <a:r>
              <a:rPr lang="en-IN" b="1" dirty="0">
                <a:solidFill>
                  <a:srgbClr val="212121"/>
                </a:solidFill>
                <a:ea typeface="Open Sans" panose="020B0606030504020204" pitchFamily="34" charset="0"/>
                <a:cs typeface="Open Sans" panose="020B0606030504020204" pitchFamily="34" charset="0"/>
              </a:rPr>
              <a:t>list of elements</a:t>
            </a:r>
            <a:r>
              <a:rPr lang="en-IN" dirty="0">
                <a:solidFill>
                  <a:srgbClr val="212121"/>
                </a:solidFill>
                <a:ea typeface="Open Sans" panose="020B0606030504020204" pitchFamily="34" charset="0"/>
                <a:cs typeface="Open Sans" panose="020B0606030504020204" pitchFamily="34" charset="0"/>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IN" dirty="0">
              <a:solidFill>
                <a:srgbClr val="212121"/>
              </a:solidFill>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lang="en-IN" dirty="0">
                <a:solidFill>
                  <a:srgbClr val="212121"/>
                </a:solidFill>
                <a:ea typeface="Open Sans" panose="020B0606030504020204" pitchFamily="34" charset="0"/>
                <a:cs typeface="Open Sans" panose="020B0606030504020204" pitchFamily="34" charset="0"/>
              </a:rPr>
              <a:t>It is used with @ViewChildren to refer the list of elements of type </a:t>
            </a:r>
            <a:r>
              <a:rPr lang="en-IN" dirty="0" err="1">
                <a:solidFill>
                  <a:srgbClr val="212121"/>
                </a:solidFill>
                <a:ea typeface="Open Sans" panose="020B0606030504020204" pitchFamily="34" charset="0"/>
                <a:cs typeface="Open Sans" panose="020B0606030504020204" pitchFamily="34" charset="0"/>
              </a:rPr>
              <a:t>ElementRef</a:t>
            </a:r>
            <a:r>
              <a:rPr lang="en-IN" dirty="0">
                <a:solidFill>
                  <a:srgbClr val="212121"/>
                </a:solidFill>
                <a:ea typeface="Open Sans" panose="020B0606030504020204" pitchFamily="34" charset="0"/>
                <a:cs typeface="Open Sans" panose="020B0606030504020204" pitchFamily="34" charset="0"/>
              </a:rPr>
              <a:t>. </a:t>
            </a:r>
            <a:endParaRPr kumimoji="0" lang="en-IN" b="0" i="0" u="none" strike="noStrike" kern="1200" cap="none" spc="0" normalizeH="0" baseline="0" noProof="0" dirty="0">
              <a:ln>
                <a:noFill/>
              </a:ln>
              <a:solidFill>
                <a:prstClr val="black"/>
              </a:solidFill>
              <a:effectLst/>
              <a:uLnTx/>
              <a:uFillTx/>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2F703FC-3485-92FF-307B-DE5D433BAE11}"/>
              </a:ext>
            </a:extLst>
          </p:cNvPr>
          <p:cNvSpPr/>
          <p:nvPr/>
        </p:nvSpPr>
        <p:spPr>
          <a:xfrm flipV="1">
            <a:off x="6298852" y="3737261"/>
            <a:ext cx="2335697" cy="3882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hlinkClick r:id="rId6" action="ppaction://hlinksldjump"/>
            <a:extLst>
              <a:ext uri="{FF2B5EF4-FFF2-40B4-BE49-F238E27FC236}">
                <a16:creationId xmlns:a16="http://schemas.microsoft.com/office/drawing/2014/main" id="{76EA16B2-7073-BDA6-B2FE-F93AEE2FC5D8}"/>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3951741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ContentChild?</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A282A5-1A7E-CCE4-F486-2CA9FE465C83}"/>
              </a:ext>
            </a:extLst>
          </p:cNvPr>
          <p:cNvSpPr txBox="1"/>
          <p:nvPr/>
        </p:nvSpPr>
        <p:spPr>
          <a:xfrm>
            <a:off x="420456" y="1072088"/>
            <a:ext cx="3890288" cy="3139321"/>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sz="1800" dirty="0">
                <a:effectLst/>
                <a:latin typeface="Calibri" panose="020F0502020204030204" pitchFamily="34" charset="0"/>
                <a:ea typeface="Calibri" panose="020F0502020204030204" pitchFamily="34" charset="0"/>
                <a:cs typeface="Times New Roman" panose="02020603050405020304" pitchFamily="18" charset="0"/>
              </a:rPr>
              <a:t>ContentChild </a:t>
            </a:r>
            <a:r>
              <a:rPr lang="en-US" dirty="0">
                <a:latin typeface="Calibri" panose="020F0502020204030204" pitchFamily="34" charset="0"/>
                <a:ea typeface="Calibri" panose="020F0502020204030204" pitchFamily="34" charset="0"/>
                <a:cs typeface="Times New Roman" panose="02020603050405020304" pitchFamily="18" charset="0"/>
              </a:rPr>
              <a:t>is</a:t>
            </a:r>
            <a:r>
              <a:rPr lang="en-US" sz="1800" dirty="0">
                <a:effectLst/>
                <a:latin typeface="Calibri" panose="020F0502020204030204" pitchFamily="34" charset="0"/>
                <a:ea typeface="Calibri" panose="020F0502020204030204" pitchFamily="34" charset="0"/>
                <a:cs typeface="Times New Roman" panose="02020603050405020304" pitchFamily="18" charset="0"/>
              </a:rPr>
              <a:t> used to send variable or projected content from one component html to another component class file.</a:t>
            </a:r>
          </a:p>
          <a:p>
            <a:pPr marL="285750" indent="-285750">
              <a:buClr>
                <a:schemeClr val="accent2"/>
              </a:buClr>
              <a:buFont typeface="Wingdings" panose="05000000000000000000" pitchFamily="2" charset="2"/>
              <a:buChar char="v"/>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accent2"/>
              </a:buClr>
              <a:buFont typeface="Wingdings" panose="05000000000000000000" pitchFamily="2" charset="2"/>
              <a:buChar char="v"/>
            </a:pPr>
            <a:endParaRPr lang="en-US" dirty="0">
              <a:latin typeface="Calibri" panose="020F0502020204030204" pitchFamily="34" charset="0"/>
              <a:cs typeface="Times New Roman" panose="02020603050405020304" pitchFamily="18" charset="0"/>
            </a:endParaRPr>
          </a:p>
          <a:p>
            <a:pPr marL="285750" indent="-285750">
              <a:buClr>
                <a:schemeClr val="accent2"/>
              </a:buClr>
              <a:buFont typeface="Wingdings" panose="05000000000000000000" pitchFamily="2" charset="2"/>
              <a:buChar char="v"/>
            </a:pPr>
            <a:r>
              <a:rPr lang="en-US" dirty="0"/>
              <a:t>T</a:t>
            </a:r>
            <a:r>
              <a:rPr kumimoji="0" lang="en-US" sz="1800" i="0" u="none" strike="noStrike" kern="1200" cap="none" spc="0" normalizeH="0" baseline="0" noProof="0" dirty="0">
                <a:ln>
                  <a:noFill/>
                </a:ln>
                <a:effectLst/>
                <a:uLnTx/>
                <a:uFillTx/>
                <a:ea typeface="+mn-ea"/>
                <a:cs typeface="+mn-cs"/>
              </a:rPr>
              <a:t>o access the element in child component, we have to write the code inside the </a:t>
            </a:r>
            <a:r>
              <a:rPr kumimoji="0" lang="en-US" sz="1800" b="1" i="0" u="none" strike="noStrike" kern="1200" cap="none" spc="0" normalizeH="0" baseline="0" noProof="0" dirty="0" err="1">
                <a:ln>
                  <a:noFill/>
                </a:ln>
                <a:effectLst/>
                <a:uLnTx/>
                <a:uFillTx/>
                <a:ea typeface="+mn-ea"/>
                <a:cs typeface="+mn-cs"/>
              </a:rPr>
              <a:t>ngAfterContentInit</a:t>
            </a:r>
            <a:r>
              <a:rPr kumimoji="0" lang="en-US" sz="1800" i="0" u="none" strike="noStrike" kern="1200" cap="none" spc="0" normalizeH="0" baseline="0" noProof="0" dirty="0">
                <a:ln>
                  <a:noFill/>
                </a:ln>
                <a:effectLst/>
                <a:uLnTx/>
                <a:uFillTx/>
                <a:ea typeface="+mn-ea"/>
                <a:cs typeface="+mn-cs"/>
              </a:rPr>
              <a:t> lifecycle hook of the child component class file.</a:t>
            </a:r>
            <a:endParaRPr lang="en-IN" dirty="0"/>
          </a:p>
        </p:txBody>
      </p:sp>
      <p:pic>
        <p:nvPicPr>
          <p:cNvPr id="11" name="Picture 10">
            <a:extLst>
              <a:ext uri="{FF2B5EF4-FFF2-40B4-BE49-F238E27FC236}">
                <a16:creationId xmlns:a16="http://schemas.microsoft.com/office/drawing/2014/main" id="{E72FD4D9-658D-40DD-258B-467D8F53CA0C}"/>
              </a:ext>
            </a:extLst>
          </p:cNvPr>
          <p:cNvPicPr>
            <a:picLocks noChangeAspect="1"/>
          </p:cNvPicPr>
          <p:nvPr/>
        </p:nvPicPr>
        <p:blipFill rotWithShape="1">
          <a:blip r:embed="rId4"/>
          <a:srcRect l="14464" t="31429" r="50821" b="41714"/>
          <a:stretch/>
        </p:blipFill>
        <p:spPr>
          <a:xfrm>
            <a:off x="4912375" y="1075290"/>
            <a:ext cx="3735237" cy="1625521"/>
          </a:xfrm>
          <a:prstGeom prst="rect">
            <a:avLst/>
          </a:prstGeom>
        </p:spPr>
      </p:pic>
      <p:pic>
        <p:nvPicPr>
          <p:cNvPr id="13" name="Picture 12">
            <a:extLst>
              <a:ext uri="{FF2B5EF4-FFF2-40B4-BE49-F238E27FC236}">
                <a16:creationId xmlns:a16="http://schemas.microsoft.com/office/drawing/2014/main" id="{2B33EAD8-5BED-FAC2-EE3E-A2600361910B}"/>
              </a:ext>
            </a:extLst>
          </p:cNvPr>
          <p:cNvPicPr>
            <a:picLocks noChangeAspect="1"/>
          </p:cNvPicPr>
          <p:nvPr/>
        </p:nvPicPr>
        <p:blipFill rotWithShape="1">
          <a:blip r:embed="rId5"/>
          <a:srcRect l="16393" t="26285" r="23179" b="37905"/>
          <a:stretch/>
        </p:blipFill>
        <p:spPr>
          <a:xfrm>
            <a:off x="4912375" y="3699989"/>
            <a:ext cx="6726632" cy="2242210"/>
          </a:xfrm>
          <a:prstGeom prst="rect">
            <a:avLst/>
          </a:prstGeom>
        </p:spPr>
      </p:pic>
      <p:cxnSp>
        <p:nvCxnSpPr>
          <p:cNvPr id="15" name="Straight Arrow Connector 14">
            <a:extLst>
              <a:ext uri="{FF2B5EF4-FFF2-40B4-BE49-F238E27FC236}">
                <a16:creationId xmlns:a16="http://schemas.microsoft.com/office/drawing/2014/main" id="{397416CE-4AA7-EC30-647A-D595F3204C9A}"/>
              </a:ext>
            </a:extLst>
          </p:cNvPr>
          <p:cNvCxnSpPr>
            <a:cxnSpLocks/>
          </p:cNvCxnSpPr>
          <p:nvPr/>
        </p:nvCxnSpPr>
        <p:spPr>
          <a:xfrm>
            <a:off x="6688183" y="2050869"/>
            <a:ext cx="0" cy="1789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1B2F974-C837-7BC9-ECB6-54A2498D61D8}"/>
              </a:ext>
            </a:extLst>
          </p:cNvPr>
          <p:cNvSpPr/>
          <p:nvPr/>
        </p:nvSpPr>
        <p:spPr>
          <a:xfrm flipV="1">
            <a:off x="5016137" y="3840479"/>
            <a:ext cx="2965265" cy="3526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28A5157-4A5D-68E1-8696-0F3007417BDE}"/>
              </a:ext>
            </a:extLst>
          </p:cNvPr>
          <p:cNvSpPr/>
          <p:nvPr/>
        </p:nvSpPr>
        <p:spPr>
          <a:xfrm flipV="1">
            <a:off x="5016138" y="4432881"/>
            <a:ext cx="2377440" cy="3526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CB461DA-CCBA-1A93-31A1-4CAE27582C6D}"/>
              </a:ext>
            </a:extLst>
          </p:cNvPr>
          <p:cNvSpPr>
            <a:spLocks noGrp="1"/>
          </p:cNvSpPr>
          <p:nvPr>
            <p:ph type="title" idx="4294967295"/>
          </p:nvPr>
        </p:nvSpPr>
        <p:spPr>
          <a:xfrm>
            <a:off x="838200" y="365125"/>
            <a:ext cx="10515600" cy="877679"/>
          </a:xfrm>
        </p:spPr>
        <p:txBody>
          <a:bodyPr/>
          <a:lstStyle/>
          <a:p>
            <a:r>
              <a:rPr lang="en-IN" sz="1100" b="0" i="0" u="none" strike="noStrike" dirty="0">
                <a:solidFill>
                  <a:schemeClr val="bg1"/>
                </a:solidFill>
                <a:effectLst/>
                <a:latin typeface="Calibri" panose="020F0502020204030204" pitchFamily="34" charset="0"/>
              </a:rPr>
              <a:t>Q98.  What is </a:t>
            </a:r>
            <a:r>
              <a:rPr lang="en-IN" sz="1100" b="0" i="0" u="none" strike="noStrike" dirty="0" err="1">
                <a:solidFill>
                  <a:schemeClr val="bg1"/>
                </a:solidFill>
                <a:effectLst/>
                <a:latin typeface="Calibri" panose="020F0502020204030204" pitchFamily="34" charset="0"/>
              </a:rPr>
              <a:t>ContentChild</a:t>
            </a:r>
            <a:r>
              <a:rPr lang="en-IN" sz="1100" b="0" i="0" u="none" strike="noStrike" dirty="0">
                <a:solidFill>
                  <a:schemeClr val="bg1"/>
                </a:solidFill>
                <a:effectLst/>
                <a:latin typeface="Calibri" panose="020F0502020204030204" pitchFamily="34" charset="0"/>
              </a:rPr>
              <a:t>?</a:t>
            </a:r>
            <a:r>
              <a:rPr lang="en-IN" dirty="0">
                <a:solidFill>
                  <a:schemeClr val="bg1"/>
                </a:solidFill>
              </a:rPr>
              <a:t> </a:t>
            </a:r>
          </a:p>
        </p:txBody>
      </p:sp>
      <p:sp>
        <p:nvSpPr>
          <p:cNvPr id="6" name="TextBox 5">
            <a:hlinkClick r:id="rId6" action="ppaction://hlinksldjump"/>
            <a:extLst>
              <a:ext uri="{FF2B5EF4-FFF2-40B4-BE49-F238E27FC236}">
                <a16:creationId xmlns:a16="http://schemas.microsoft.com/office/drawing/2014/main" id="{CBF47398-2BDA-EF20-3BA6-EBB86EE4A4B3}"/>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8985453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ContentChild &amp;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ContentChildren</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Q99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05537E-38BA-841E-7746-E29914E2B4DE}"/>
              </a:ext>
            </a:extLst>
          </p:cNvPr>
          <p:cNvSpPr txBox="1"/>
          <p:nvPr/>
        </p:nvSpPr>
        <p:spPr>
          <a:xfrm>
            <a:off x="797574" y="908772"/>
            <a:ext cx="709239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b="0"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@ContentChildren does the same thing as @ContentChild decorator, but @</a:t>
            </a:r>
            <a:r>
              <a:rPr lang="en-IN" dirty="0">
                <a:solidFill>
                  <a:srgbClr val="212121"/>
                </a:solidFill>
                <a:latin typeface="Calibri" panose="020F0502020204030204"/>
                <a:ea typeface="Open Sans" panose="020B0606030504020204" pitchFamily="34" charset="0"/>
                <a:cs typeface="Open Sans" panose="020B0606030504020204" pitchFamily="34" charset="0"/>
              </a:rPr>
              <a:t>Content</a:t>
            </a:r>
            <a:r>
              <a:rPr kumimoji="0" lang="en-IN" b="0"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Child can</a:t>
            </a:r>
            <a:r>
              <a:rPr kumimoji="0" lang="en-IN" b="0" i="0" u="none" strike="noStrike" kern="1200" cap="none" spc="0" normalizeH="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 access </a:t>
            </a:r>
            <a:r>
              <a:rPr kumimoji="0" lang="en-IN" b="0"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only one element, </a:t>
            </a:r>
            <a:r>
              <a:rPr lang="en-IN" dirty="0">
                <a:solidFill>
                  <a:srgbClr val="212121"/>
                </a:solidFill>
                <a:latin typeface="Calibri" panose="020F0502020204030204"/>
                <a:ea typeface="Open Sans" panose="020B0606030504020204" pitchFamily="34" charset="0"/>
                <a:cs typeface="Open Sans" panose="020B0606030504020204" pitchFamily="34" charset="0"/>
              </a:rPr>
              <a:t>but</a:t>
            </a:r>
            <a:r>
              <a:rPr kumimoji="0" lang="en-IN" b="0"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 @</a:t>
            </a:r>
            <a:r>
              <a:rPr lang="en-IN" dirty="0">
                <a:solidFill>
                  <a:srgbClr val="212121"/>
                </a:solidFill>
                <a:latin typeface="Calibri" panose="020F0502020204030204"/>
                <a:ea typeface="Open Sans" panose="020B0606030504020204" pitchFamily="34" charset="0"/>
                <a:cs typeface="Open Sans" panose="020B0606030504020204" pitchFamily="34" charset="0"/>
              </a:rPr>
              <a:t>Content</a:t>
            </a:r>
            <a:r>
              <a:rPr kumimoji="0" lang="en-IN" b="0"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Children can access a </a:t>
            </a:r>
            <a:r>
              <a:rPr kumimoji="0" lang="en-IN" b="1"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list of elements</a:t>
            </a:r>
            <a:r>
              <a:rPr kumimoji="0" lang="en-IN" b="0" i="0" u="none" strike="noStrike" kern="1200" cap="none" spc="0" normalizeH="0" baseline="0" noProof="0" dirty="0">
                <a:ln>
                  <a:noFill/>
                </a:ln>
                <a:solidFill>
                  <a:srgbClr val="212121"/>
                </a:solidFill>
                <a:effectLst/>
                <a:uLnTx/>
                <a:uFillTx/>
                <a:latin typeface="Calibri" panose="020F0502020204030204"/>
                <a:ea typeface="Open Sans" panose="020B0606030504020204" pitchFamily="34" charset="0"/>
                <a:cs typeface="Open Sans" panose="020B0606030504020204" pitchFamily="34" charset="0"/>
              </a:rPr>
              <a:t>.</a:t>
            </a:r>
            <a:endParaRPr kumimoji="0" lang="en-IN" b="0" i="0" u="none" strike="noStrike" kern="1200" cap="none" spc="0" normalizeH="0" baseline="0" noProof="0" dirty="0">
              <a:ln>
                <a:noFill/>
              </a:ln>
              <a:solidFill>
                <a:prstClr val="black"/>
              </a:solidFill>
              <a:effectLst/>
              <a:uLnTx/>
              <a:uFillTx/>
              <a:latin typeface="Calibri" panose="020F0502020204030204"/>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18D6712B-CD13-B4E8-67AC-8C318F35BF60}"/>
              </a:ext>
            </a:extLst>
          </p:cNvPr>
          <p:cNvPicPr>
            <a:picLocks noChangeAspect="1"/>
          </p:cNvPicPr>
          <p:nvPr/>
        </p:nvPicPr>
        <p:blipFill rotWithShape="1">
          <a:blip r:embed="rId4"/>
          <a:srcRect l="12321" t="26715" r="59500" b="42857"/>
          <a:stretch/>
        </p:blipFill>
        <p:spPr>
          <a:xfrm>
            <a:off x="1162594" y="2068933"/>
            <a:ext cx="3435531" cy="2086755"/>
          </a:xfrm>
          <a:prstGeom prst="rect">
            <a:avLst/>
          </a:prstGeom>
        </p:spPr>
      </p:pic>
      <p:pic>
        <p:nvPicPr>
          <p:cNvPr id="8" name="Picture 7">
            <a:extLst>
              <a:ext uri="{FF2B5EF4-FFF2-40B4-BE49-F238E27FC236}">
                <a16:creationId xmlns:a16="http://schemas.microsoft.com/office/drawing/2014/main" id="{5999E178-104E-D67C-2EEA-7D0EB10A54B0}"/>
              </a:ext>
            </a:extLst>
          </p:cNvPr>
          <p:cNvPicPr>
            <a:picLocks noChangeAspect="1"/>
          </p:cNvPicPr>
          <p:nvPr/>
        </p:nvPicPr>
        <p:blipFill rotWithShape="1">
          <a:blip r:embed="rId5"/>
          <a:srcRect l="13286" t="29084" r="12786" b="39404"/>
          <a:stretch/>
        </p:blipFill>
        <p:spPr>
          <a:xfrm>
            <a:off x="1162594" y="4457834"/>
            <a:ext cx="9013372" cy="2161110"/>
          </a:xfrm>
          <a:prstGeom prst="rect">
            <a:avLst/>
          </a:prstGeom>
        </p:spPr>
      </p:pic>
      <p:sp>
        <p:nvSpPr>
          <p:cNvPr id="10" name="Rectangle 9">
            <a:extLst>
              <a:ext uri="{FF2B5EF4-FFF2-40B4-BE49-F238E27FC236}">
                <a16:creationId xmlns:a16="http://schemas.microsoft.com/office/drawing/2014/main" id="{AFA3DB0D-E3AB-21C4-51AF-F80CF19DBDE8}"/>
              </a:ext>
            </a:extLst>
          </p:cNvPr>
          <p:cNvSpPr/>
          <p:nvPr/>
        </p:nvSpPr>
        <p:spPr>
          <a:xfrm flipV="1">
            <a:off x="1312689" y="4580146"/>
            <a:ext cx="3063368" cy="3733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08207919-FED0-18BC-536B-0A8A57ED446A}"/>
              </a:ext>
            </a:extLst>
          </p:cNvPr>
          <p:cNvCxnSpPr>
            <a:endCxn id="10" idx="2"/>
          </p:cNvCxnSpPr>
          <p:nvPr/>
        </p:nvCxnSpPr>
        <p:spPr>
          <a:xfrm>
            <a:off x="2834640" y="3827417"/>
            <a:ext cx="9733" cy="7527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85DE392F-EC78-9785-396D-62CDD557D8CC}"/>
              </a:ext>
            </a:extLst>
          </p:cNvPr>
          <p:cNvSpPr>
            <a:spLocks noGrp="1"/>
          </p:cNvSpPr>
          <p:nvPr>
            <p:ph type="title" idx="4294967295"/>
          </p:nvPr>
        </p:nvSpPr>
        <p:spPr>
          <a:xfrm>
            <a:off x="838200" y="365125"/>
            <a:ext cx="10515600" cy="714363"/>
          </a:xfrm>
        </p:spPr>
        <p:txBody>
          <a:bodyPr/>
          <a:lstStyle/>
          <a:p>
            <a:r>
              <a:rPr lang="en-US" sz="1100" b="0" i="0" u="none" strike="noStrike" dirty="0">
                <a:solidFill>
                  <a:schemeClr val="bg1"/>
                </a:solidFill>
                <a:effectLst/>
                <a:latin typeface="Calibri" panose="020F0502020204030204" pitchFamily="34" charset="0"/>
              </a:rPr>
              <a:t>Q99.  What is the difference between ContentChild &amp; </a:t>
            </a:r>
            <a:r>
              <a:rPr lang="en-US" sz="1100" b="0" i="0" u="none" strike="noStrike" dirty="0" err="1">
                <a:solidFill>
                  <a:schemeClr val="bg1"/>
                </a:solidFill>
                <a:effectLst/>
                <a:latin typeface="Calibri" panose="020F0502020204030204" pitchFamily="34" charset="0"/>
              </a:rPr>
              <a:t>ContentChildren</a:t>
            </a:r>
            <a:r>
              <a:rPr lang="en-US" sz="1100" b="0" i="0" u="none" strike="noStrike" dirty="0">
                <a:solidFill>
                  <a:schemeClr val="bg1"/>
                </a:solidFill>
                <a:effectLst/>
                <a:latin typeface="Calibri" panose="020F0502020204030204" pitchFamily="34" charset="0"/>
              </a:rPr>
              <a:t>?</a:t>
            </a:r>
            <a:r>
              <a:rPr lang="en-US" dirty="0">
                <a:solidFill>
                  <a:schemeClr val="bg1"/>
                </a:solidFill>
              </a:rPr>
              <a:t> </a:t>
            </a:r>
            <a:endParaRPr lang="en-IN" dirty="0">
              <a:solidFill>
                <a:schemeClr val="bg1"/>
              </a:solidFill>
            </a:endParaRPr>
          </a:p>
        </p:txBody>
      </p:sp>
      <p:sp>
        <p:nvSpPr>
          <p:cNvPr id="7" name="TextBox 6">
            <a:hlinkClick r:id="rId6" action="ppaction://hlinksldjump"/>
            <a:extLst>
              <a:ext uri="{FF2B5EF4-FFF2-40B4-BE49-F238E27FC236}">
                <a16:creationId xmlns:a16="http://schemas.microsoft.com/office/drawing/2014/main" id="{366C0839-CCAB-E8E9-A846-07C2BEC34867}"/>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7346703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Compare ng-Content, ViewChild, ViewChildren, ContentChild &amp; ContentrChildren?</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Q100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A0D004-BC1E-158C-1061-22FED4419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9150" y="252138"/>
            <a:ext cx="708721" cy="281964"/>
          </a:xfrm>
          <a:prstGeom prst="rect">
            <a:avLst/>
          </a:prstGeom>
        </p:spPr>
      </p:pic>
      <p:sp>
        <p:nvSpPr>
          <p:cNvPr id="9" name="AutoShape 3">
            <a:extLst>
              <a:ext uri="{FF2B5EF4-FFF2-40B4-BE49-F238E27FC236}">
                <a16:creationId xmlns:a16="http://schemas.microsoft.com/office/drawing/2014/main" id="{B829C5F3-27E4-5C29-8810-26DF7B102727}"/>
              </a:ext>
            </a:extLst>
          </p:cNvPr>
          <p:cNvSpPr>
            <a:spLocks noChangeAspect="1" noChangeArrowheads="1" noTextEdit="1"/>
          </p:cNvSpPr>
          <p:nvPr/>
        </p:nvSpPr>
        <p:spPr bwMode="auto">
          <a:xfrm>
            <a:off x="398463" y="1165225"/>
            <a:ext cx="1148715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5">
            <a:extLst>
              <a:ext uri="{FF2B5EF4-FFF2-40B4-BE49-F238E27FC236}">
                <a16:creationId xmlns:a16="http://schemas.microsoft.com/office/drawing/2014/main" id="{778EFB64-BA7F-69C9-158A-7402903CAFF1}"/>
              </a:ext>
            </a:extLst>
          </p:cNvPr>
          <p:cNvSpPr>
            <a:spLocks noChangeArrowheads="1"/>
          </p:cNvSpPr>
          <p:nvPr/>
        </p:nvSpPr>
        <p:spPr bwMode="auto">
          <a:xfrm>
            <a:off x="406401" y="1173163"/>
            <a:ext cx="1230313" cy="714375"/>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6">
            <a:extLst>
              <a:ext uri="{FF2B5EF4-FFF2-40B4-BE49-F238E27FC236}">
                <a16:creationId xmlns:a16="http://schemas.microsoft.com/office/drawing/2014/main" id="{207C5974-BA72-80C7-1654-8B3F6B28950D}"/>
              </a:ext>
            </a:extLst>
          </p:cNvPr>
          <p:cNvSpPr>
            <a:spLocks noChangeArrowheads="1"/>
          </p:cNvSpPr>
          <p:nvPr/>
        </p:nvSpPr>
        <p:spPr bwMode="auto">
          <a:xfrm>
            <a:off x="1636713" y="1173163"/>
            <a:ext cx="1838325" cy="714375"/>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7">
            <a:extLst>
              <a:ext uri="{FF2B5EF4-FFF2-40B4-BE49-F238E27FC236}">
                <a16:creationId xmlns:a16="http://schemas.microsoft.com/office/drawing/2014/main" id="{577DFED3-6494-F2B8-4210-23259EB6AE7E}"/>
              </a:ext>
            </a:extLst>
          </p:cNvPr>
          <p:cNvSpPr>
            <a:spLocks noChangeArrowheads="1"/>
          </p:cNvSpPr>
          <p:nvPr/>
        </p:nvSpPr>
        <p:spPr bwMode="auto">
          <a:xfrm>
            <a:off x="3475038" y="1173163"/>
            <a:ext cx="2293938" cy="715963"/>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8">
            <a:extLst>
              <a:ext uri="{FF2B5EF4-FFF2-40B4-BE49-F238E27FC236}">
                <a16:creationId xmlns:a16="http://schemas.microsoft.com/office/drawing/2014/main" id="{B7EE8B78-6324-9550-33DB-25AD4FD2702E}"/>
              </a:ext>
            </a:extLst>
          </p:cNvPr>
          <p:cNvSpPr>
            <a:spLocks noChangeArrowheads="1"/>
          </p:cNvSpPr>
          <p:nvPr/>
        </p:nvSpPr>
        <p:spPr bwMode="auto">
          <a:xfrm>
            <a:off x="5768976" y="1173163"/>
            <a:ext cx="2087563" cy="715963"/>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9">
            <a:extLst>
              <a:ext uri="{FF2B5EF4-FFF2-40B4-BE49-F238E27FC236}">
                <a16:creationId xmlns:a16="http://schemas.microsoft.com/office/drawing/2014/main" id="{F2ECFF65-631F-9B4F-FA2A-739BFA8B455E}"/>
              </a:ext>
            </a:extLst>
          </p:cNvPr>
          <p:cNvSpPr>
            <a:spLocks noChangeArrowheads="1"/>
          </p:cNvSpPr>
          <p:nvPr/>
        </p:nvSpPr>
        <p:spPr bwMode="auto">
          <a:xfrm>
            <a:off x="7856538" y="1173163"/>
            <a:ext cx="1925638" cy="715963"/>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9DA372E1-4CDA-6B9C-EE3F-95D0B3F39DCF}"/>
              </a:ext>
            </a:extLst>
          </p:cNvPr>
          <p:cNvSpPr>
            <a:spLocks noChangeArrowheads="1"/>
          </p:cNvSpPr>
          <p:nvPr/>
        </p:nvSpPr>
        <p:spPr bwMode="auto">
          <a:xfrm>
            <a:off x="9782176" y="1173163"/>
            <a:ext cx="2078038" cy="715963"/>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1">
            <a:extLst>
              <a:ext uri="{FF2B5EF4-FFF2-40B4-BE49-F238E27FC236}">
                <a16:creationId xmlns:a16="http://schemas.microsoft.com/office/drawing/2014/main" id="{182CD98F-63BB-DFFE-63E5-1F3A096AFDC8}"/>
              </a:ext>
            </a:extLst>
          </p:cNvPr>
          <p:cNvSpPr>
            <a:spLocks noChangeArrowheads="1"/>
          </p:cNvSpPr>
          <p:nvPr/>
        </p:nvSpPr>
        <p:spPr bwMode="auto">
          <a:xfrm>
            <a:off x="406401" y="1887538"/>
            <a:ext cx="1230313" cy="1709738"/>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2">
            <a:extLst>
              <a:ext uri="{FF2B5EF4-FFF2-40B4-BE49-F238E27FC236}">
                <a16:creationId xmlns:a16="http://schemas.microsoft.com/office/drawing/2014/main" id="{46201ACF-4ADC-8264-44E0-680C84178D50}"/>
              </a:ext>
            </a:extLst>
          </p:cNvPr>
          <p:cNvSpPr>
            <a:spLocks noChangeArrowheads="1"/>
          </p:cNvSpPr>
          <p:nvPr/>
        </p:nvSpPr>
        <p:spPr bwMode="auto">
          <a:xfrm>
            <a:off x="1636713" y="1887538"/>
            <a:ext cx="1838325" cy="1709738"/>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3">
            <a:extLst>
              <a:ext uri="{FF2B5EF4-FFF2-40B4-BE49-F238E27FC236}">
                <a16:creationId xmlns:a16="http://schemas.microsoft.com/office/drawing/2014/main" id="{05DFCD5A-6CC1-1B58-9B59-9542394463A3}"/>
              </a:ext>
            </a:extLst>
          </p:cNvPr>
          <p:cNvSpPr>
            <a:spLocks noChangeArrowheads="1"/>
          </p:cNvSpPr>
          <p:nvPr/>
        </p:nvSpPr>
        <p:spPr bwMode="auto">
          <a:xfrm>
            <a:off x="3475038" y="1889125"/>
            <a:ext cx="2293938" cy="1708150"/>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4">
            <a:extLst>
              <a:ext uri="{FF2B5EF4-FFF2-40B4-BE49-F238E27FC236}">
                <a16:creationId xmlns:a16="http://schemas.microsoft.com/office/drawing/2014/main" id="{DDDD1552-6FE9-E162-7722-D3795C143ACF}"/>
              </a:ext>
            </a:extLst>
          </p:cNvPr>
          <p:cNvSpPr>
            <a:spLocks noChangeArrowheads="1"/>
          </p:cNvSpPr>
          <p:nvPr/>
        </p:nvSpPr>
        <p:spPr bwMode="auto">
          <a:xfrm>
            <a:off x="5768976" y="1889125"/>
            <a:ext cx="2087563" cy="1708150"/>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5">
            <a:extLst>
              <a:ext uri="{FF2B5EF4-FFF2-40B4-BE49-F238E27FC236}">
                <a16:creationId xmlns:a16="http://schemas.microsoft.com/office/drawing/2014/main" id="{BAE0577D-E7C9-3C7F-97CC-41C2495FB240}"/>
              </a:ext>
            </a:extLst>
          </p:cNvPr>
          <p:cNvSpPr>
            <a:spLocks noChangeArrowheads="1"/>
          </p:cNvSpPr>
          <p:nvPr/>
        </p:nvSpPr>
        <p:spPr bwMode="auto">
          <a:xfrm>
            <a:off x="7856538" y="1889125"/>
            <a:ext cx="1925638" cy="1708150"/>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6">
            <a:extLst>
              <a:ext uri="{FF2B5EF4-FFF2-40B4-BE49-F238E27FC236}">
                <a16:creationId xmlns:a16="http://schemas.microsoft.com/office/drawing/2014/main" id="{C0B6590F-BA75-FBEC-07C3-C5D76EC58AA3}"/>
              </a:ext>
            </a:extLst>
          </p:cNvPr>
          <p:cNvSpPr>
            <a:spLocks noChangeArrowheads="1"/>
          </p:cNvSpPr>
          <p:nvPr/>
        </p:nvSpPr>
        <p:spPr bwMode="auto">
          <a:xfrm>
            <a:off x="9782176" y="1889125"/>
            <a:ext cx="2078038" cy="1708150"/>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7">
            <a:extLst>
              <a:ext uri="{FF2B5EF4-FFF2-40B4-BE49-F238E27FC236}">
                <a16:creationId xmlns:a16="http://schemas.microsoft.com/office/drawing/2014/main" id="{DF5F427D-D2DA-BEAE-1827-0A924A828339}"/>
              </a:ext>
            </a:extLst>
          </p:cNvPr>
          <p:cNvSpPr>
            <a:spLocks noChangeArrowheads="1"/>
          </p:cNvSpPr>
          <p:nvPr/>
        </p:nvSpPr>
        <p:spPr bwMode="auto">
          <a:xfrm>
            <a:off x="406401" y="3597275"/>
            <a:ext cx="1230313" cy="928688"/>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8">
            <a:extLst>
              <a:ext uri="{FF2B5EF4-FFF2-40B4-BE49-F238E27FC236}">
                <a16:creationId xmlns:a16="http://schemas.microsoft.com/office/drawing/2014/main" id="{3A6625FD-44CD-408F-9CC6-1A9A461F7FEB}"/>
              </a:ext>
            </a:extLst>
          </p:cNvPr>
          <p:cNvSpPr>
            <a:spLocks noChangeArrowheads="1"/>
          </p:cNvSpPr>
          <p:nvPr/>
        </p:nvSpPr>
        <p:spPr bwMode="auto">
          <a:xfrm>
            <a:off x="1636713" y="3597275"/>
            <a:ext cx="1838325" cy="928688"/>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9">
            <a:extLst>
              <a:ext uri="{FF2B5EF4-FFF2-40B4-BE49-F238E27FC236}">
                <a16:creationId xmlns:a16="http://schemas.microsoft.com/office/drawing/2014/main" id="{D9B7A57E-27F7-40FC-4536-E4B9FEB62E07}"/>
              </a:ext>
            </a:extLst>
          </p:cNvPr>
          <p:cNvSpPr>
            <a:spLocks noChangeArrowheads="1"/>
          </p:cNvSpPr>
          <p:nvPr/>
        </p:nvSpPr>
        <p:spPr bwMode="auto">
          <a:xfrm>
            <a:off x="3475038" y="3597275"/>
            <a:ext cx="2293938" cy="928688"/>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0">
            <a:extLst>
              <a:ext uri="{FF2B5EF4-FFF2-40B4-BE49-F238E27FC236}">
                <a16:creationId xmlns:a16="http://schemas.microsoft.com/office/drawing/2014/main" id="{B7C54F16-176E-D9EC-1427-17CB5AEDF334}"/>
              </a:ext>
            </a:extLst>
          </p:cNvPr>
          <p:cNvSpPr>
            <a:spLocks noChangeArrowheads="1"/>
          </p:cNvSpPr>
          <p:nvPr/>
        </p:nvSpPr>
        <p:spPr bwMode="auto">
          <a:xfrm>
            <a:off x="5768976" y="3597275"/>
            <a:ext cx="2087563" cy="928688"/>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21">
            <a:extLst>
              <a:ext uri="{FF2B5EF4-FFF2-40B4-BE49-F238E27FC236}">
                <a16:creationId xmlns:a16="http://schemas.microsoft.com/office/drawing/2014/main" id="{4745A1F7-F748-6EF8-EF02-796D68E5457F}"/>
              </a:ext>
            </a:extLst>
          </p:cNvPr>
          <p:cNvSpPr>
            <a:spLocks noChangeArrowheads="1"/>
          </p:cNvSpPr>
          <p:nvPr/>
        </p:nvSpPr>
        <p:spPr bwMode="auto">
          <a:xfrm>
            <a:off x="7856538" y="3597275"/>
            <a:ext cx="1925638" cy="928688"/>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2">
            <a:extLst>
              <a:ext uri="{FF2B5EF4-FFF2-40B4-BE49-F238E27FC236}">
                <a16:creationId xmlns:a16="http://schemas.microsoft.com/office/drawing/2014/main" id="{6F309897-61E4-979A-5458-7C99A7864F97}"/>
              </a:ext>
            </a:extLst>
          </p:cNvPr>
          <p:cNvSpPr>
            <a:spLocks noChangeArrowheads="1"/>
          </p:cNvSpPr>
          <p:nvPr/>
        </p:nvSpPr>
        <p:spPr bwMode="auto">
          <a:xfrm>
            <a:off x="9782176" y="3597275"/>
            <a:ext cx="2078038" cy="928688"/>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3">
            <a:extLst>
              <a:ext uri="{FF2B5EF4-FFF2-40B4-BE49-F238E27FC236}">
                <a16:creationId xmlns:a16="http://schemas.microsoft.com/office/drawing/2014/main" id="{1F3A47F6-CE9C-C5D2-8F46-F83922C04927}"/>
              </a:ext>
            </a:extLst>
          </p:cNvPr>
          <p:cNvSpPr>
            <a:spLocks noChangeArrowheads="1"/>
          </p:cNvSpPr>
          <p:nvPr/>
        </p:nvSpPr>
        <p:spPr bwMode="auto">
          <a:xfrm>
            <a:off x="406401" y="4525963"/>
            <a:ext cx="1230313" cy="927100"/>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24">
            <a:extLst>
              <a:ext uri="{FF2B5EF4-FFF2-40B4-BE49-F238E27FC236}">
                <a16:creationId xmlns:a16="http://schemas.microsoft.com/office/drawing/2014/main" id="{C8F24C88-BF33-1444-CB4B-3FD0B4F5C1C2}"/>
              </a:ext>
            </a:extLst>
          </p:cNvPr>
          <p:cNvSpPr>
            <a:spLocks noChangeArrowheads="1"/>
          </p:cNvSpPr>
          <p:nvPr/>
        </p:nvSpPr>
        <p:spPr bwMode="auto">
          <a:xfrm>
            <a:off x="1636713" y="4525963"/>
            <a:ext cx="1838325" cy="927100"/>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5">
            <a:extLst>
              <a:ext uri="{FF2B5EF4-FFF2-40B4-BE49-F238E27FC236}">
                <a16:creationId xmlns:a16="http://schemas.microsoft.com/office/drawing/2014/main" id="{E3234101-1AB3-1A95-B41C-EF8A3B0C90D2}"/>
              </a:ext>
            </a:extLst>
          </p:cNvPr>
          <p:cNvSpPr>
            <a:spLocks noChangeArrowheads="1"/>
          </p:cNvSpPr>
          <p:nvPr/>
        </p:nvSpPr>
        <p:spPr bwMode="auto">
          <a:xfrm>
            <a:off x="3475038" y="4525963"/>
            <a:ext cx="2293938" cy="927100"/>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6">
            <a:extLst>
              <a:ext uri="{FF2B5EF4-FFF2-40B4-BE49-F238E27FC236}">
                <a16:creationId xmlns:a16="http://schemas.microsoft.com/office/drawing/2014/main" id="{AD9026C4-74FE-0294-936F-70AB7B118F90}"/>
              </a:ext>
            </a:extLst>
          </p:cNvPr>
          <p:cNvSpPr>
            <a:spLocks noChangeArrowheads="1"/>
          </p:cNvSpPr>
          <p:nvPr/>
        </p:nvSpPr>
        <p:spPr bwMode="auto">
          <a:xfrm>
            <a:off x="5768976" y="4525963"/>
            <a:ext cx="2087563" cy="927100"/>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7">
            <a:extLst>
              <a:ext uri="{FF2B5EF4-FFF2-40B4-BE49-F238E27FC236}">
                <a16:creationId xmlns:a16="http://schemas.microsoft.com/office/drawing/2014/main" id="{16162E1D-9C5E-F91E-655F-A2FCCEB3A7D7}"/>
              </a:ext>
            </a:extLst>
          </p:cNvPr>
          <p:cNvSpPr>
            <a:spLocks noChangeArrowheads="1"/>
          </p:cNvSpPr>
          <p:nvPr/>
        </p:nvSpPr>
        <p:spPr bwMode="auto">
          <a:xfrm>
            <a:off x="7856538" y="4525963"/>
            <a:ext cx="1925638" cy="927100"/>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8">
            <a:extLst>
              <a:ext uri="{FF2B5EF4-FFF2-40B4-BE49-F238E27FC236}">
                <a16:creationId xmlns:a16="http://schemas.microsoft.com/office/drawing/2014/main" id="{8093E5E3-340F-5B4A-872D-7B69CDFD5ADC}"/>
              </a:ext>
            </a:extLst>
          </p:cNvPr>
          <p:cNvSpPr>
            <a:spLocks noChangeArrowheads="1"/>
          </p:cNvSpPr>
          <p:nvPr/>
        </p:nvSpPr>
        <p:spPr bwMode="auto">
          <a:xfrm>
            <a:off x="9782176" y="4525963"/>
            <a:ext cx="2078038" cy="927100"/>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9">
            <a:extLst>
              <a:ext uri="{FF2B5EF4-FFF2-40B4-BE49-F238E27FC236}">
                <a16:creationId xmlns:a16="http://schemas.microsoft.com/office/drawing/2014/main" id="{62E57CBE-D73F-4B16-1FA9-97D3FF65974F}"/>
              </a:ext>
            </a:extLst>
          </p:cNvPr>
          <p:cNvSpPr>
            <a:spLocks noChangeArrowheads="1"/>
          </p:cNvSpPr>
          <p:nvPr/>
        </p:nvSpPr>
        <p:spPr bwMode="auto">
          <a:xfrm>
            <a:off x="406401" y="5453063"/>
            <a:ext cx="1230313" cy="1027113"/>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30">
            <a:extLst>
              <a:ext uri="{FF2B5EF4-FFF2-40B4-BE49-F238E27FC236}">
                <a16:creationId xmlns:a16="http://schemas.microsoft.com/office/drawing/2014/main" id="{559F9A8D-B166-B3CF-A806-DE8DFD90C65A}"/>
              </a:ext>
            </a:extLst>
          </p:cNvPr>
          <p:cNvSpPr>
            <a:spLocks noChangeArrowheads="1"/>
          </p:cNvSpPr>
          <p:nvPr/>
        </p:nvSpPr>
        <p:spPr bwMode="auto">
          <a:xfrm>
            <a:off x="1636713" y="5453063"/>
            <a:ext cx="1838325" cy="1027113"/>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1">
            <a:extLst>
              <a:ext uri="{FF2B5EF4-FFF2-40B4-BE49-F238E27FC236}">
                <a16:creationId xmlns:a16="http://schemas.microsoft.com/office/drawing/2014/main" id="{867F37E4-DF33-33F1-8D65-F905ABE18A1F}"/>
              </a:ext>
            </a:extLst>
          </p:cNvPr>
          <p:cNvSpPr>
            <a:spLocks noChangeArrowheads="1"/>
          </p:cNvSpPr>
          <p:nvPr/>
        </p:nvSpPr>
        <p:spPr bwMode="auto">
          <a:xfrm>
            <a:off x="3475038" y="5453063"/>
            <a:ext cx="2293938" cy="1027113"/>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2">
            <a:extLst>
              <a:ext uri="{FF2B5EF4-FFF2-40B4-BE49-F238E27FC236}">
                <a16:creationId xmlns:a16="http://schemas.microsoft.com/office/drawing/2014/main" id="{8E2B3A64-4CBB-BDF4-4526-47C68B492C9F}"/>
              </a:ext>
            </a:extLst>
          </p:cNvPr>
          <p:cNvSpPr>
            <a:spLocks noChangeArrowheads="1"/>
          </p:cNvSpPr>
          <p:nvPr/>
        </p:nvSpPr>
        <p:spPr bwMode="auto">
          <a:xfrm>
            <a:off x="5768976" y="5453063"/>
            <a:ext cx="2087563" cy="1027113"/>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33">
            <a:extLst>
              <a:ext uri="{FF2B5EF4-FFF2-40B4-BE49-F238E27FC236}">
                <a16:creationId xmlns:a16="http://schemas.microsoft.com/office/drawing/2014/main" id="{139CFC03-00B1-2B74-4C5F-7A53D20E0773}"/>
              </a:ext>
            </a:extLst>
          </p:cNvPr>
          <p:cNvSpPr>
            <a:spLocks noChangeArrowheads="1"/>
          </p:cNvSpPr>
          <p:nvPr/>
        </p:nvSpPr>
        <p:spPr bwMode="auto">
          <a:xfrm>
            <a:off x="7856538" y="5453063"/>
            <a:ext cx="1925638" cy="1027113"/>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4">
            <a:extLst>
              <a:ext uri="{FF2B5EF4-FFF2-40B4-BE49-F238E27FC236}">
                <a16:creationId xmlns:a16="http://schemas.microsoft.com/office/drawing/2014/main" id="{AE2E2594-0F22-CED1-B075-F5F30109F9A2}"/>
              </a:ext>
            </a:extLst>
          </p:cNvPr>
          <p:cNvSpPr>
            <a:spLocks noChangeArrowheads="1"/>
          </p:cNvSpPr>
          <p:nvPr/>
        </p:nvSpPr>
        <p:spPr bwMode="auto">
          <a:xfrm>
            <a:off x="9782176" y="5453063"/>
            <a:ext cx="2078038" cy="1027113"/>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Line 35">
            <a:extLst>
              <a:ext uri="{FF2B5EF4-FFF2-40B4-BE49-F238E27FC236}">
                <a16:creationId xmlns:a16="http://schemas.microsoft.com/office/drawing/2014/main" id="{64DF60FD-8F97-8BB5-2234-8ACBA84998A8}"/>
              </a:ext>
            </a:extLst>
          </p:cNvPr>
          <p:cNvSpPr>
            <a:spLocks noChangeShapeType="1"/>
          </p:cNvSpPr>
          <p:nvPr/>
        </p:nvSpPr>
        <p:spPr bwMode="auto">
          <a:xfrm>
            <a:off x="1636713" y="1166813"/>
            <a:ext cx="0" cy="53197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ine 36">
            <a:extLst>
              <a:ext uri="{FF2B5EF4-FFF2-40B4-BE49-F238E27FC236}">
                <a16:creationId xmlns:a16="http://schemas.microsoft.com/office/drawing/2014/main" id="{8D794610-77A1-E0AB-C0DB-27B045595C10}"/>
              </a:ext>
            </a:extLst>
          </p:cNvPr>
          <p:cNvSpPr>
            <a:spLocks noChangeShapeType="1"/>
          </p:cNvSpPr>
          <p:nvPr/>
        </p:nvSpPr>
        <p:spPr bwMode="auto">
          <a:xfrm>
            <a:off x="3475038" y="1166813"/>
            <a:ext cx="0" cy="53197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Line 37">
            <a:extLst>
              <a:ext uri="{FF2B5EF4-FFF2-40B4-BE49-F238E27FC236}">
                <a16:creationId xmlns:a16="http://schemas.microsoft.com/office/drawing/2014/main" id="{DF5C1658-DA73-432D-E01A-EE80E7D2BEA8}"/>
              </a:ext>
            </a:extLst>
          </p:cNvPr>
          <p:cNvSpPr>
            <a:spLocks noChangeShapeType="1"/>
          </p:cNvSpPr>
          <p:nvPr/>
        </p:nvSpPr>
        <p:spPr bwMode="auto">
          <a:xfrm>
            <a:off x="5768976" y="1166813"/>
            <a:ext cx="0" cy="53197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38">
            <a:extLst>
              <a:ext uri="{FF2B5EF4-FFF2-40B4-BE49-F238E27FC236}">
                <a16:creationId xmlns:a16="http://schemas.microsoft.com/office/drawing/2014/main" id="{75910256-FEC2-FF8A-26DF-9D8CC34C8A8F}"/>
              </a:ext>
            </a:extLst>
          </p:cNvPr>
          <p:cNvSpPr>
            <a:spLocks noChangeShapeType="1"/>
          </p:cNvSpPr>
          <p:nvPr/>
        </p:nvSpPr>
        <p:spPr bwMode="auto">
          <a:xfrm>
            <a:off x="7856538" y="1166813"/>
            <a:ext cx="0" cy="53197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Line 39">
            <a:extLst>
              <a:ext uri="{FF2B5EF4-FFF2-40B4-BE49-F238E27FC236}">
                <a16:creationId xmlns:a16="http://schemas.microsoft.com/office/drawing/2014/main" id="{0CB33D58-8DF4-E40C-7DAF-63F06AA67076}"/>
              </a:ext>
            </a:extLst>
          </p:cNvPr>
          <p:cNvSpPr>
            <a:spLocks noChangeShapeType="1"/>
          </p:cNvSpPr>
          <p:nvPr/>
        </p:nvSpPr>
        <p:spPr bwMode="auto">
          <a:xfrm>
            <a:off x="9782176" y="1166813"/>
            <a:ext cx="0" cy="53197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Line 40">
            <a:extLst>
              <a:ext uri="{FF2B5EF4-FFF2-40B4-BE49-F238E27FC236}">
                <a16:creationId xmlns:a16="http://schemas.microsoft.com/office/drawing/2014/main" id="{EDEFFB9F-E8E2-7E27-E390-4491D7B45201}"/>
              </a:ext>
            </a:extLst>
          </p:cNvPr>
          <p:cNvSpPr>
            <a:spLocks noChangeShapeType="1"/>
          </p:cNvSpPr>
          <p:nvPr/>
        </p:nvSpPr>
        <p:spPr bwMode="auto">
          <a:xfrm>
            <a:off x="400051" y="1889125"/>
            <a:ext cx="11466513"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Line 41">
            <a:extLst>
              <a:ext uri="{FF2B5EF4-FFF2-40B4-BE49-F238E27FC236}">
                <a16:creationId xmlns:a16="http://schemas.microsoft.com/office/drawing/2014/main" id="{61816D85-420F-1F00-F118-95608131E25D}"/>
              </a:ext>
            </a:extLst>
          </p:cNvPr>
          <p:cNvSpPr>
            <a:spLocks noChangeShapeType="1"/>
          </p:cNvSpPr>
          <p:nvPr/>
        </p:nvSpPr>
        <p:spPr bwMode="auto">
          <a:xfrm>
            <a:off x="400051" y="3597275"/>
            <a:ext cx="1146651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42">
            <a:extLst>
              <a:ext uri="{FF2B5EF4-FFF2-40B4-BE49-F238E27FC236}">
                <a16:creationId xmlns:a16="http://schemas.microsoft.com/office/drawing/2014/main" id="{B6112B15-408C-99EC-A9E5-D752B5717A17}"/>
              </a:ext>
            </a:extLst>
          </p:cNvPr>
          <p:cNvSpPr>
            <a:spLocks noChangeShapeType="1"/>
          </p:cNvSpPr>
          <p:nvPr/>
        </p:nvSpPr>
        <p:spPr bwMode="auto">
          <a:xfrm>
            <a:off x="400051" y="4525963"/>
            <a:ext cx="1146651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Line 43">
            <a:extLst>
              <a:ext uri="{FF2B5EF4-FFF2-40B4-BE49-F238E27FC236}">
                <a16:creationId xmlns:a16="http://schemas.microsoft.com/office/drawing/2014/main" id="{95343577-FDDD-AB36-7C6D-EA30AA1BD1D0}"/>
              </a:ext>
            </a:extLst>
          </p:cNvPr>
          <p:cNvSpPr>
            <a:spLocks noChangeShapeType="1"/>
          </p:cNvSpPr>
          <p:nvPr/>
        </p:nvSpPr>
        <p:spPr bwMode="auto">
          <a:xfrm>
            <a:off x="400051" y="5453063"/>
            <a:ext cx="1146651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Line 44">
            <a:extLst>
              <a:ext uri="{FF2B5EF4-FFF2-40B4-BE49-F238E27FC236}">
                <a16:creationId xmlns:a16="http://schemas.microsoft.com/office/drawing/2014/main" id="{BA0FF380-BFC4-E6D3-A014-994366A94C9C}"/>
              </a:ext>
            </a:extLst>
          </p:cNvPr>
          <p:cNvSpPr>
            <a:spLocks noChangeShapeType="1"/>
          </p:cNvSpPr>
          <p:nvPr/>
        </p:nvSpPr>
        <p:spPr bwMode="auto">
          <a:xfrm>
            <a:off x="406401" y="1166813"/>
            <a:ext cx="0" cy="53197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Line 45">
            <a:extLst>
              <a:ext uri="{FF2B5EF4-FFF2-40B4-BE49-F238E27FC236}">
                <a16:creationId xmlns:a16="http://schemas.microsoft.com/office/drawing/2014/main" id="{513090C6-512D-CD91-C536-CA25A787AB30}"/>
              </a:ext>
            </a:extLst>
          </p:cNvPr>
          <p:cNvSpPr>
            <a:spLocks noChangeShapeType="1"/>
          </p:cNvSpPr>
          <p:nvPr/>
        </p:nvSpPr>
        <p:spPr bwMode="auto">
          <a:xfrm>
            <a:off x="11860213" y="1166813"/>
            <a:ext cx="0" cy="531971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Line 46">
            <a:extLst>
              <a:ext uri="{FF2B5EF4-FFF2-40B4-BE49-F238E27FC236}">
                <a16:creationId xmlns:a16="http://schemas.microsoft.com/office/drawing/2014/main" id="{4E88A1A1-4BBC-CF11-092F-C69CC4AEEE44}"/>
              </a:ext>
            </a:extLst>
          </p:cNvPr>
          <p:cNvSpPr>
            <a:spLocks noChangeShapeType="1"/>
          </p:cNvSpPr>
          <p:nvPr/>
        </p:nvSpPr>
        <p:spPr bwMode="auto">
          <a:xfrm>
            <a:off x="400051" y="1173163"/>
            <a:ext cx="1146651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Line 47">
            <a:extLst>
              <a:ext uri="{FF2B5EF4-FFF2-40B4-BE49-F238E27FC236}">
                <a16:creationId xmlns:a16="http://schemas.microsoft.com/office/drawing/2014/main" id="{2FF03B28-B32E-78D5-B7BE-011492255435}"/>
              </a:ext>
            </a:extLst>
          </p:cNvPr>
          <p:cNvSpPr>
            <a:spLocks noChangeShapeType="1"/>
          </p:cNvSpPr>
          <p:nvPr/>
        </p:nvSpPr>
        <p:spPr bwMode="auto">
          <a:xfrm>
            <a:off x="400051" y="6480175"/>
            <a:ext cx="1146651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48">
            <a:extLst>
              <a:ext uri="{FF2B5EF4-FFF2-40B4-BE49-F238E27FC236}">
                <a16:creationId xmlns:a16="http://schemas.microsoft.com/office/drawing/2014/main" id="{162D74EF-790F-8AEF-39F9-B446DD775C73}"/>
              </a:ext>
            </a:extLst>
          </p:cNvPr>
          <p:cNvSpPr>
            <a:spLocks noChangeArrowheads="1"/>
          </p:cNvSpPr>
          <p:nvPr/>
        </p:nvSpPr>
        <p:spPr bwMode="auto">
          <a:xfrm>
            <a:off x="2065338" y="1314450"/>
            <a:ext cx="3635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&lt;ng</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4" name="Rectangle 49">
            <a:extLst>
              <a:ext uri="{FF2B5EF4-FFF2-40B4-BE49-F238E27FC236}">
                <a16:creationId xmlns:a16="http://schemas.microsoft.com/office/drawing/2014/main" id="{D9CCC513-D862-BE42-0E93-E30158A1A11E}"/>
              </a:ext>
            </a:extLst>
          </p:cNvPr>
          <p:cNvSpPr>
            <a:spLocks noChangeArrowheads="1"/>
          </p:cNvSpPr>
          <p:nvPr/>
        </p:nvSpPr>
        <p:spPr bwMode="auto">
          <a:xfrm>
            <a:off x="2333626" y="1314450"/>
            <a:ext cx="149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 name="Rectangle 50">
            <a:extLst>
              <a:ext uri="{FF2B5EF4-FFF2-40B4-BE49-F238E27FC236}">
                <a16:creationId xmlns:a16="http://schemas.microsoft.com/office/drawing/2014/main" id="{644F8CFB-BC66-8723-193A-DD5420F6E85D}"/>
              </a:ext>
            </a:extLst>
          </p:cNvPr>
          <p:cNvSpPr>
            <a:spLocks noChangeArrowheads="1"/>
          </p:cNvSpPr>
          <p:nvPr/>
        </p:nvSpPr>
        <p:spPr bwMode="auto">
          <a:xfrm>
            <a:off x="2387601" y="1314450"/>
            <a:ext cx="7588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content&gt;</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Rectangle 51">
            <a:extLst>
              <a:ext uri="{FF2B5EF4-FFF2-40B4-BE49-F238E27FC236}">
                <a16:creationId xmlns:a16="http://schemas.microsoft.com/office/drawing/2014/main" id="{AA9BB543-E19E-6ABE-5CC1-F417AA6D87FD}"/>
              </a:ext>
            </a:extLst>
          </p:cNvPr>
          <p:cNvSpPr>
            <a:spLocks noChangeArrowheads="1"/>
          </p:cNvSpPr>
          <p:nvPr/>
        </p:nvSpPr>
        <p:spPr bwMode="auto">
          <a:xfrm>
            <a:off x="1806576" y="1527175"/>
            <a:ext cx="17145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(Content Projection)</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7" name="Rectangle 52">
            <a:extLst>
              <a:ext uri="{FF2B5EF4-FFF2-40B4-BE49-F238E27FC236}">
                <a16:creationId xmlns:a16="http://schemas.microsoft.com/office/drawing/2014/main" id="{6115DC1B-1360-84A0-33AB-EE78B6DEF141}"/>
              </a:ext>
            </a:extLst>
          </p:cNvPr>
          <p:cNvSpPr>
            <a:spLocks noChangeArrowheads="1"/>
          </p:cNvSpPr>
          <p:nvPr/>
        </p:nvSpPr>
        <p:spPr bwMode="auto">
          <a:xfrm>
            <a:off x="4170363" y="1389063"/>
            <a:ext cx="10033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@ViewChild</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Rectangle 53">
            <a:extLst>
              <a:ext uri="{FF2B5EF4-FFF2-40B4-BE49-F238E27FC236}">
                <a16:creationId xmlns:a16="http://schemas.microsoft.com/office/drawing/2014/main" id="{7C35C7E9-48B7-7F22-0A91-0B828C561E32}"/>
              </a:ext>
            </a:extLst>
          </p:cNvPr>
          <p:cNvSpPr>
            <a:spLocks noChangeArrowheads="1"/>
          </p:cNvSpPr>
          <p:nvPr/>
        </p:nvSpPr>
        <p:spPr bwMode="auto">
          <a:xfrm>
            <a:off x="6237288" y="1389063"/>
            <a:ext cx="12509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@ViewChildren</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9" name="Rectangle 54">
            <a:extLst>
              <a:ext uri="{FF2B5EF4-FFF2-40B4-BE49-F238E27FC236}">
                <a16:creationId xmlns:a16="http://schemas.microsoft.com/office/drawing/2014/main" id="{454746D5-E4CD-DAA2-415E-63EB3E2413E9}"/>
              </a:ext>
            </a:extLst>
          </p:cNvPr>
          <p:cNvSpPr>
            <a:spLocks noChangeArrowheads="1"/>
          </p:cNvSpPr>
          <p:nvPr/>
        </p:nvSpPr>
        <p:spPr bwMode="auto">
          <a:xfrm>
            <a:off x="8256588" y="1389063"/>
            <a:ext cx="12223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@ContentChild</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0" name="Rectangle 55">
            <a:extLst>
              <a:ext uri="{FF2B5EF4-FFF2-40B4-BE49-F238E27FC236}">
                <a16:creationId xmlns:a16="http://schemas.microsoft.com/office/drawing/2014/main" id="{1EEEEC97-4CB6-EA4B-2407-B7C6DD636B08}"/>
              </a:ext>
            </a:extLst>
          </p:cNvPr>
          <p:cNvSpPr>
            <a:spLocks noChangeArrowheads="1"/>
          </p:cNvSpPr>
          <p:nvPr/>
        </p:nvSpPr>
        <p:spPr bwMode="auto">
          <a:xfrm>
            <a:off x="10136188" y="1389063"/>
            <a:ext cx="14716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@ContentChildren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56">
            <a:extLst>
              <a:ext uri="{FF2B5EF4-FFF2-40B4-BE49-F238E27FC236}">
                <a16:creationId xmlns:a16="http://schemas.microsoft.com/office/drawing/2014/main" id="{80422E9E-6680-1E66-63FA-14A20FF457DB}"/>
              </a:ext>
            </a:extLst>
          </p:cNvPr>
          <p:cNvSpPr>
            <a:spLocks noChangeArrowheads="1"/>
          </p:cNvSpPr>
          <p:nvPr/>
        </p:nvSpPr>
        <p:spPr bwMode="auto">
          <a:xfrm>
            <a:off x="550863" y="2028825"/>
            <a:ext cx="982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 Use Case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57">
            <a:extLst>
              <a:ext uri="{FF2B5EF4-FFF2-40B4-BE49-F238E27FC236}">
                <a16:creationId xmlns:a16="http://schemas.microsoft.com/office/drawing/2014/main" id="{C838EC4A-B345-67C2-AB30-06E4D50631AE}"/>
              </a:ext>
            </a:extLst>
          </p:cNvPr>
          <p:cNvSpPr>
            <a:spLocks noChangeArrowheads="1"/>
          </p:cNvSpPr>
          <p:nvPr/>
        </p:nvSpPr>
        <p:spPr bwMode="auto">
          <a:xfrm>
            <a:off x="1781176" y="2028825"/>
            <a:ext cx="132238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Used to display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Rectangle 58">
            <a:extLst>
              <a:ext uri="{FF2B5EF4-FFF2-40B4-BE49-F238E27FC236}">
                <a16:creationId xmlns:a16="http://schemas.microsoft.com/office/drawing/2014/main" id="{8FD96A84-1F96-C76A-6BEA-78E157DCD28B}"/>
              </a:ext>
            </a:extLst>
          </p:cNvPr>
          <p:cNvSpPr>
            <a:spLocks noChangeArrowheads="1"/>
          </p:cNvSpPr>
          <p:nvPr/>
        </p:nvSpPr>
        <p:spPr bwMode="auto">
          <a:xfrm>
            <a:off x="1781176" y="2244725"/>
            <a:ext cx="13477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variable content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4" name="Rectangle 59">
            <a:extLst>
              <a:ext uri="{FF2B5EF4-FFF2-40B4-BE49-F238E27FC236}">
                <a16:creationId xmlns:a16="http://schemas.microsoft.com/office/drawing/2014/main" id="{7E38141F-9150-9361-612B-8B392736A748}"/>
              </a:ext>
            </a:extLst>
          </p:cNvPr>
          <p:cNvSpPr>
            <a:spLocks noChangeArrowheads="1"/>
          </p:cNvSpPr>
          <p:nvPr/>
        </p:nvSpPr>
        <p:spPr bwMode="auto">
          <a:xfrm>
            <a:off x="1781176" y="2455863"/>
            <a:ext cx="9318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from child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5" name="Rectangle 60">
            <a:extLst>
              <a:ext uri="{FF2B5EF4-FFF2-40B4-BE49-F238E27FC236}">
                <a16:creationId xmlns:a16="http://schemas.microsoft.com/office/drawing/2014/main" id="{A9D13B89-E6FD-82E1-8949-8DBA264435C1}"/>
              </a:ext>
            </a:extLst>
          </p:cNvPr>
          <p:cNvSpPr>
            <a:spLocks noChangeArrowheads="1"/>
          </p:cNvSpPr>
          <p:nvPr/>
        </p:nvSpPr>
        <p:spPr bwMode="auto">
          <a:xfrm>
            <a:off x="1781176" y="2671763"/>
            <a:ext cx="15414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component html to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7" name="Rectangle 61">
            <a:extLst>
              <a:ext uri="{FF2B5EF4-FFF2-40B4-BE49-F238E27FC236}">
                <a16:creationId xmlns:a16="http://schemas.microsoft.com/office/drawing/2014/main" id="{9FADF960-E5B6-774C-008B-FC1B24F690DD}"/>
              </a:ext>
            </a:extLst>
          </p:cNvPr>
          <p:cNvSpPr>
            <a:spLocks noChangeArrowheads="1"/>
          </p:cNvSpPr>
          <p:nvPr/>
        </p:nvSpPr>
        <p:spPr bwMode="auto">
          <a:xfrm>
            <a:off x="1781176" y="2882900"/>
            <a:ext cx="15922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parent component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8" name="Rectangle 62">
            <a:extLst>
              <a:ext uri="{FF2B5EF4-FFF2-40B4-BE49-F238E27FC236}">
                <a16:creationId xmlns:a16="http://schemas.microsoft.com/office/drawing/2014/main" id="{D51A3EF7-1F26-00AF-48A9-A3BA1BC54380}"/>
              </a:ext>
            </a:extLst>
          </p:cNvPr>
          <p:cNvSpPr>
            <a:spLocks noChangeArrowheads="1"/>
          </p:cNvSpPr>
          <p:nvPr/>
        </p:nvSpPr>
        <p:spPr bwMode="auto">
          <a:xfrm>
            <a:off x="1781176" y="3098800"/>
            <a:ext cx="4746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html.</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9" name="Rectangle 63">
            <a:extLst>
              <a:ext uri="{FF2B5EF4-FFF2-40B4-BE49-F238E27FC236}">
                <a16:creationId xmlns:a16="http://schemas.microsoft.com/office/drawing/2014/main" id="{54FD6B5C-9EB7-AD0E-FCF4-32FC0E1B641C}"/>
              </a:ext>
            </a:extLst>
          </p:cNvPr>
          <p:cNvSpPr>
            <a:spLocks noChangeArrowheads="1"/>
          </p:cNvSpPr>
          <p:nvPr/>
        </p:nvSpPr>
        <p:spPr bwMode="auto">
          <a:xfrm>
            <a:off x="3619501" y="2028825"/>
            <a:ext cx="22288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Used to send content from:</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30" name="Rectangle 64">
            <a:extLst>
              <a:ext uri="{FF2B5EF4-FFF2-40B4-BE49-F238E27FC236}">
                <a16:creationId xmlns:a16="http://schemas.microsoft.com/office/drawing/2014/main" id="{957F0168-6E30-0400-C21A-83DA6C6128BE}"/>
              </a:ext>
            </a:extLst>
          </p:cNvPr>
          <p:cNvSpPr>
            <a:spLocks noChangeArrowheads="1"/>
          </p:cNvSpPr>
          <p:nvPr/>
        </p:nvSpPr>
        <p:spPr bwMode="auto">
          <a:xfrm>
            <a:off x="3619501" y="2244725"/>
            <a:ext cx="19621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 Same component html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1" name="Rectangle 65">
            <a:extLst>
              <a:ext uri="{FF2B5EF4-FFF2-40B4-BE49-F238E27FC236}">
                <a16:creationId xmlns:a16="http://schemas.microsoft.com/office/drawing/2014/main" id="{7EDDBE9B-DF45-5EBA-B681-79DF4AA21B87}"/>
              </a:ext>
            </a:extLst>
          </p:cNvPr>
          <p:cNvSpPr>
            <a:spLocks noChangeArrowheads="1"/>
          </p:cNvSpPr>
          <p:nvPr/>
        </p:nvSpPr>
        <p:spPr bwMode="auto">
          <a:xfrm>
            <a:off x="3619501" y="2455863"/>
            <a:ext cx="8477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template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2" name="Rectangle 66">
            <a:extLst>
              <a:ext uri="{FF2B5EF4-FFF2-40B4-BE49-F238E27FC236}">
                <a16:creationId xmlns:a16="http://schemas.microsoft.com/office/drawing/2014/main" id="{CC2328BF-8B5E-859E-050E-01557C4B4687}"/>
              </a:ext>
            </a:extLst>
          </p:cNvPr>
          <p:cNvSpPr>
            <a:spLocks noChangeArrowheads="1"/>
          </p:cNvSpPr>
          <p:nvPr/>
        </p:nvSpPr>
        <p:spPr bwMode="auto">
          <a:xfrm>
            <a:off x="4314826" y="2455863"/>
            <a:ext cx="1587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3" name="Rectangle 67">
            <a:extLst>
              <a:ext uri="{FF2B5EF4-FFF2-40B4-BE49-F238E27FC236}">
                <a16:creationId xmlns:a16="http://schemas.microsoft.com/office/drawing/2014/main" id="{3278EE48-7F08-A33B-3F0E-55D35EE8E0A1}"/>
              </a:ext>
            </a:extLst>
          </p:cNvPr>
          <p:cNvSpPr>
            <a:spLocks noChangeArrowheads="1"/>
          </p:cNvSpPr>
          <p:nvPr/>
        </p:nvSpPr>
        <p:spPr bwMode="auto">
          <a:xfrm>
            <a:off x="4368801" y="2455863"/>
            <a:ext cx="11938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&gt; Component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4" name="Rectangle 68">
            <a:extLst>
              <a:ext uri="{FF2B5EF4-FFF2-40B4-BE49-F238E27FC236}">
                <a16:creationId xmlns:a16="http://schemas.microsoft.com/office/drawing/2014/main" id="{19619194-6A7C-8766-92A8-4C477E51671F}"/>
              </a:ext>
            </a:extLst>
          </p:cNvPr>
          <p:cNvSpPr>
            <a:spLocks noChangeArrowheads="1"/>
          </p:cNvSpPr>
          <p:nvPr/>
        </p:nvSpPr>
        <p:spPr bwMode="auto">
          <a:xfrm>
            <a:off x="3619501" y="2671763"/>
            <a:ext cx="4794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5" name="Rectangle 69">
            <a:extLst>
              <a:ext uri="{FF2B5EF4-FFF2-40B4-BE49-F238E27FC236}">
                <a16:creationId xmlns:a16="http://schemas.microsoft.com/office/drawing/2014/main" id="{6FAA11BB-6A77-2A08-B8C7-C9B64C57747D}"/>
              </a:ext>
            </a:extLst>
          </p:cNvPr>
          <p:cNvSpPr>
            <a:spLocks noChangeArrowheads="1"/>
          </p:cNvSpPr>
          <p:nvPr/>
        </p:nvSpPr>
        <p:spPr bwMode="auto">
          <a:xfrm>
            <a:off x="3619501" y="2882900"/>
            <a:ext cx="16557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2. Child component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6" name="Rectangle 70">
            <a:extLst>
              <a:ext uri="{FF2B5EF4-FFF2-40B4-BE49-F238E27FC236}">
                <a16:creationId xmlns:a16="http://schemas.microsoft.com/office/drawing/2014/main" id="{B6C58311-AB85-4A5D-4C31-A8F2E8073C9B}"/>
              </a:ext>
            </a:extLst>
          </p:cNvPr>
          <p:cNvSpPr>
            <a:spLocks noChangeArrowheads="1"/>
          </p:cNvSpPr>
          <p:nvPr/>
        </p:nvSpPr>
        <p:spPr bwMode="auto">
          <a:xfrm>
            <a:off x="5068888" y="2882900"/>
            <a:ext cx="1587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7" name="Rectangle 71">
            <a:extLst>
              <a:ext uri="{FF2B5EF4-FFF2-40B4-BE49-F238E27FC236}">
                <a16:creationId xmlns:a16="http://schemas.microsoft.com/office/drawing/2014/main" id="{A6BCDCB0-FA34-4C49-A093-74ADEA6FFE22}"/>
              </a:ext>
            </a:extLst>
          </p:cNvPr>
          <p:cNvSpPr>
            <a:spLocks noChangeArrowheads="1"/>
          </p:cNvSpPr>
          <p:nvPr/>
        </p:nvSpPr>
        <p:spPr bwMode="auto">
          <a:xfrm>
            <a:off x="5124451" y="2882900"/>
            <a:ext cx="2381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&gt;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8" name="Rectangle 72">
            <a:extLst>
              <a:ext uri="{FF2B5EF4-FFF2-40B4-BE49-F238E27FC236}">
                <a16:creationId xmlns:a16="http://schemas.microsoft.com/office/drawing/2014/main" id="{844A56FB-67D3-70D5-202F-6A44DC807177}"/>
              </a:ext>
            </a:extLst>
          </p:cNvPr>
          <p:cNvSpPr>
            <a:spLocks noChangeArrowheads="1"/>
          </p:cNvSpPr>
          <p:nvPr/>
        </p:nvSpPr>
        <p:spPr bwMode="auto">
          <a:xfrm>
            <a:off x="3619501" y="3098800"/>
            <a:ext cx="18970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Parent Component class.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9" name="Rectangle 73">
            <a:extLst>
              <a:ext uri="{FF2B5EF4-FFF2-40B4-BE49-F238E27FC236}">
                <a16:creationId xmlns:a16="http://schemas.microsoft.com/office/drawing/2014/main" id="{F9E1EC5F-852F-6658-C58F-26B6B8C23DF1}"/>
              </a:ext>
            </a:extLst>
          </p:cNvPr>
          <p:cNvSpPr>
            <a:spLocks noChangeArrowheads="1"/>
          </p:cNvSpPr>
          <p:nvPr/>
        </p:nvSpPr>
        <p:spPr bwMode="auto">
          <a:xfrm>
            <a:off x="5913438" y="2028825"/>
            <a:ext cx="11985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Used same as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0" name="Rectangle 74">
            <a:extLst>
              <a:ext uri="{FF2B5EF4-FFF2-40B4-BE49-F238E27FC236}">
                <a16:creationId xmlns:a16="http://schemas.microsoft.com/office/drawing/2014/main" id="{6715F80C-A22E-10CC-FAEC-BB84CAFD97DF}"/>
              </a:ext>
            </a:extLst>
          </p:cNvPr>
          <p:cNvSpPr>
            <a:spLocks noChangeArrowheads="1"/>
          </p:cNvSpPr>
          <p:nvPr/>
        </p:nvSpPr>
        <p:spPr bwMode="auto">
          <a:xfrm>
            <a:off x="5913438" y="2244725"/>
            <a:ext cx="15208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@ViewChild, but in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41" name="Rectangle 75">
            <a:extLst>
              <a:ext uri="{FF2B5EF4-FFF2-40B4-BE49-F238E27FC236}">
                <a16:creationId xmlns:a16="http://schemas.microsoft.com/office/drawing/2014/main" id="{1A580FD4-94E9-6B16-7B9D-4DB1ED16F3F1}"/>
              </a:ext>
            </a:extLst>
          </p:cNvPr>
          <p:cNvSpPr>
            <a:spLocks noChangeArrowheads="1"/>
          </p:cNvSpPr>
          <p:nvPr/>
        </p:nvSpPr>
        <p:spPr bwMode="auto">
          <a:xfrm>
            <a:off x="5913438" y="2455863"/>
            <a:ext cx="18224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addition it can handle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2" name="Rectangle 76">
            <a:extLst>
              <a:ext uri="{FF2B5EF4-FFF2-40B4-BE49-F238E27FC236}">
                <a16:creationId xmlns:a16="http://schemas.microsoft.com/office/drawing/2014/main" id="{C029AB75-6C94-5B6C-9496-645B3B9B3481}"/>
              </a:ext>
            </a:extLst>
          </p:cNvPr>
          <p:cNvSpPr>
            <a:spLocks noChangeArrowheads="1"/>
          </p:cNvSpPr>
          <p:nvPr/>
        </p:nvSpPr>
        <p:spPr bwMode="auto">
          <a:xfrm>
            <a:off x="5913438" y="2671763"/>
            <a:ext cx="14446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multiple elements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3" name="Rectangle 77">
            <a:extLst>
              <a:ext uri="{FF2B5EF4-FFF2-40B4-BE49-F238E27FC236}">
                <a16:creationId xmlns:a16="http://schemas.microsoft.com/office/drawing/2014/main" id="{BCADB0CD-3EEE-7490-EB17-42B0208F84D9}"/>
              </a:ext>
            </a:extLst>
          </p:cNvPr>
          <p:cNvSpPr>
            <a:spLocks noChangeArrowheads="1"/>
          </p:cNvSpPr>
          <p:nvPr/>
        </p:nvSpPr>
        <p:spPr bwMode="auto">
          <a:xfrm>
            <a:off x="7259638" y="2671763"/>
            <a:ext cx="1365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4" name="Rectangle 78">
            <a:extLst>
              <a:ext uri="{FF2B5EF4-FFF2-40B4-BE49-F238E27FC236}">
                <a16:creationId xmlns:a16="http://schemas.microsoft.com/office/drawing/2014/main" id="{5AC5214D-94BB-12D3-49BE-813FBECC09C7}"/>
              </a:ext>
            </a:extLst>
          </p:cNvPr>
          <p:cNvSpPr>
            <a:spLocks noChangeArrowheads="1"/>
          </p:cNvSpPr>
          <p:nvPr/>
        </p:nvSpPr>
        <p:spPr bwMode="auto">
          <a:xfrm>
            <a:off x="8002588" y="2028825"/>
            <a:ext cx="11525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Used to send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5" name="Rectangle 79">
            <a:extLst>
              <a:ext uri="{FF2B5EF4-FFF2-40B4-BE49-F238E27FC236}">
                <a16:creationId xmlns:a16="http://schemas.microsoft.com/office/drawing/2014/main" id="{9A764F2F-DC7A-B535-3739-3A1361494AC9}"/>
              </a:ext>
            </a:extLst>
          </p:cNvPr>
          <p:cNvSpPr>
            <a:spLocks noChangeArrowheads="1"/>
          </p:cNvSpPr>
          <p:nvPr/>
        </p:nvSpPr>
        <p:spPr bwMode="auto">
          <a:xfrm>
            <a:off x="8002588" y="2244725"/>
            <a:ext cx="14224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projected content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6" name="Rectangle 80">
            <a:extLst>
              <a:ext uri="{FF2B5EF4-FFF2-40B4-BE49-F238E27FC236}">
                <a16:creationId xmlns:a16="http://schemas.microsoft.com/office/drawing/2014/main" id="{793FBDFE-DA3E-5C6B-5165-44E2CC5F4A96}"/>
              </a:ext>
            </a:extLst>
          </p:cNvPr>
          <p:cNvSpPr>
            <a:spLocks noChangeArrowheads="1"/>
          </p:cNvSpPr>
          <p:nvPr/>
        </p:nvSpPr>
        <p:spPr bwMode="auto">
          <a:xfrm>
            <a:off x="8002588" y="2455863"/>
            <a:ext cx="4762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from</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7" name="Rectangle 81">
            <a:extLst>
              <a:ext uri="{FF2B5EF4-FFF2-40B4-BE49-F238E27FC236}">
                <a16:creationId xmlns:a16="http://schemas.microsoft.com/office/drawing/2014/main" id="{84BDA7B2-A26F-945B-CCB1-0CC724492854}"/>
              </a:ext>
            </a:extLst>
          </p:cNvPr>
          <p:cNvSpPr>
            <a:spLocks noChangeArrowheads="1"/>
          </p:cNvSpPr>
          <p:nvPr/>
        </p:nvSpPr>
        <p:spPr bwMode="auto">
          <a:xfrm>
            <a:off x="8388351" y="2455863"/>
            <a:ext cx="10334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component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8" name="Rectangle 82">
            <a:extLst>
              <a:ext uri="{FF2B5EF4-FFF2-40B4-BE49-F238E27FC236}">
                <a16:creationId xmlns:a16="http://schemas.microsoft.com/office/drawing/2014/main" id="{63FE6DE8-E74B-B15E-8B33-58DFBA3BEA5B}"/>
              </a:ext>
            </a:extLst>
          </p:cNvPr>
          <p:cNvSpPr>
            <a:spLocks noChangeArrowheads="1"/>
          </p:cNvSpPr>
          <p:nvPr/>
        </p:nvSpPr>
        <p:spPr bwMode="auto">
          <a:xfrm>
            <a:off x="8002588" y="2671763"/>
            <a:ext cx="152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HTML template file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49" name="Rectangle 83">
            <a:extLst>
              <a:ext uri="{FF2B5EF4-FFF2-40B4-BE49-F238E27FC236}">
                <a16:creationId xmlns:a16="http://schemas.microsoft.com/office/drawing/2014/main" id="{C1FF6C54-FC21-9599-CE27-6E604FB3FC95}"/>
              </a:ext>
            </a:extLst>
          </p:cNvPr>
          <p:cNvSpPr>
            <a:spLocks noChangeArrowheads="1"/>
          </p:cNvSpPr>
          <p:nvPr/>
        </p:nvSpPr>
        <p:spPr bwMode="auto">
          <a:xfrm>
            <a:off x="9426576" y="2671763"/>
            <a:ext cx="146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0" name="Rectangle 84">
            <a:extLst>
              <a:ext uri="{FF2B5EF4-FFF2-40B4-BE49-F238E27FC236}">
                <a16:creationId xmlns:a16="http://schemas.microsoft.com/office/drawing/2014/main" id="{8540CAE3-863E-2BA1-A7DB-BA80E38A34DF}"/>
              </a:ext>
            </a:extLst>
          </p:cNvPr>
          <p:cNvSpPr>
            <a:spLocks noChangeArrowheads="1"/>
          </p:cNvSpPr>
          <p:nvPr/>
        </p:nvSpPr>
        <p:spPr bwMode="auto">
          <a:xfrm>
            <a:off x="9482138" y="2671763"/>
            <a:ext cx="2206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&gt;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1" name="Rectangle 85">
            <a:extLst>
              <a:ext uri="{FF2B5EF4-FFF2-40B4-BE49-F238E27FC236}">
                <a16:creationId xmlns:a16="http://schemas.microsoft.com/office/drawing/2014/main" id="{0533B450-B1A9-71D0-7C13-0055FA804609}"/>
              </a:ext>
            </a:extLst>
          </p:cNvPr>
          <p:cNvSpPr>
            <a:spLocks noChangeArrowheads="1"/>
          </p:cNvSpPr>
          <p:nvPr/>
        </p:nvSpPr>
        <p:spPr bwMode="auto">
          <a:xfrm>
            <a:off x="8002588" y="2882900"/>
            <a:ext cx="17113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Another component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2" name="Rectangle 86">
            <a:extLst>
              <a:ext uri="{FF2B5EF4-FFF2-40B4-BE49-F238E27FC236}">
                <a16:creationId xmlns:a16="http://schemas.microsoft.com/office/drawing/2014/main" id="{1DC404B7-42BA-073B-6F91-843F2414C507}"/>
              </a:ext>
            </a:extLst>
          </p:cNvPr>
          <p:cNvSpPr>
            <a:spLocks noChangeArrowheads="1"/>
          </p:cNvSpPr>
          <p:nvPr/>
        </p:nvSpPr>
        <p:spPr bwMode="auto">
          <a:xfrm>
            <a:off x="8002588" y="3098800"/>
            <a:ext cx="7445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 file.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3" name="Rectangle 87">
            <a:extLst>
              <a:ext uri="{FF2B5EF4-FFF2-40B4-BE49-F238E27FC236}">
                <a16:creationId xmlns:a16="http://schemas.microsoft.com/office/drawing/2014/main" id="{75670F9F-AF57-031B-F9EA-E29FEDC3EF5C}"/>
              </a:ext>
            </a:extLst>
          </p:cNvPr>
          <p:cNvSpPr>
            <a:spLocks noChangeArrowheads="1"/>
          </p:cNvSpPr>
          <p:nvPr/>
        </p:nvSpPr>
        <p:spPr bwMode="auto">
          <a:xfrm>
            <a:off x="9926638" y="2028825"/>
            <a:ext cx="11969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Used same as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4" name="Rectangle 88">
            <a:extLst>
              <a:ext uri="{FF2B5EF4-FFF2-40B4-BE49-F238E27FC236}">
                <a16:creationId xmlns:a16="http://schemas.microsoft.com/office/drawing/2014/main" id="{5F0DCA94-298B-611D-6793-D2020A9F1DF1}"/>
              </a:ext>
            </a:extLst>
          </p:cNvPr>
          <p:cNvSpPr>
            <a:spLocks noChangeArrowheads="1"/>
          </p:cNvSpPr>
          <p:nvPr/>
        </p:nvSpPr>
        <p:spPr bwMode="auto">
          <a:xfrm>
            <a:off x="9926638" y="2244725"/>
            <a:ext cx="17478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@ContentChild, but in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55" name="Rectangle 89">
            <a:extLst>
              <a:ext uri="{FF2B5EF4-FFF2-40B4-BE49-F238E27FC236}">
                <a16:creationId xmlns:a16="http://schemas.microsoft.com/office/drawing/2014/main" id="{B8E1F86D-8F64-8C01-3667-84633E0318BA}"/>
              </a:ext>
            </a:extLst>
          </p:cNvPr>
          <p:cNvSpPr>
            <a:spLocks noChangeArrowheads="1"/>
          </p:cNvSpPr>
          <p:nvPr/>
        </p:nvSpPr>
        <p:spPr bwMode="auto">
          <a:xfrm>
            <a:off x="9926638" y="2455863"/>
            <a:ext cx="18224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addition it can handle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6" name="Rectangle 90">
            <a:extLst>
              <a:ext uri="{FF2B5EF4-FFF2-40B4-BE49-F238E27FC236}">
                <a16:creationId xmlns:a16="http://schemas.microsoft.com/office/drawing/2014/main" id="{3699BFD6-E8E6-8685-2333-9A8BD308786F}"/>
              </a:ext>
            </a:extLst>
          </p:cNvPr>
          <p:cNvSpPr>
            <a:spLocks noChangeArrowheads="1"/>
          </p:cNvSpPr>
          <p:nvPr/>
        </p:nvSpPr>
        <p:spPr bwMode="auto">
          <a:xfrm>
            <a:off x="9926638" y="2671763"/>
            <a:ext cx="14446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multiple elements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7" name="Rectangle 91">
            <a:extLst>
              <a:ext uri="{FF2B5EF4-FFF2-40B4-BE49-F238E27FC236}">
                <a16:creationId xmlns:a16="http://schemas.microsoft.com/office/drawing/2014/main" id="{0FD2510E-CC16-5ABC-C6FF-9F797FBC87E3}"/>
              </a:ext>
            </a:extLst>
          </p:cNvPr>
          <p:cNvSpPr>
            <a:spLocks noChangeArrowheads="1"/>
          </p:cNvSpPr>
          <p:nvPr/>
        </p:nvSpPr>
        <p:spPr bwMode="auto">
          <a:xfrm>
            <a:off x="11272838" y="2671763"/>
            <a:ext cx="1365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8" name="Rectangle 92">
            <a:extLst>
              <a:ext uri="{FF2B5EF4-FFF2-40B4-BE49-F238E27FC236}">
                <a16:creationId xmlns:a16="http://schemas.microsoft.com/office/drawing/2014/main" id="{400C7756-41DE-D483-29E2-00E7B6C8D2EC}"/>
              </a:ext>
            </a:extLst>
          </p:cNvPr>
          <p:cNvSpPr>
            <a:spLocks noChangeArrowheads="1"/>
          </p:cNvSpPr>
          <p:nvPr/>
        </p:nvSpPr>
        <p:spPr bwMode="auto">
          <a:xfrm>
            <a:off x="550863" y="3736975"/>
            <a:ext cx="106203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2. Example/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9" name="Rectangle 93">
            <a:extLst>
              <a:ext uri="{FF2B5EF4-FFF2-40B4-BE49-F238E27FC236}">
                <a16:creationId xmlns:a16="http://schemas.microsoft.com/office/drawing/2014/main" id="{C90A9AED-92A2-860B-6F01-21E9EA85C368}"/>
              </a:ext>
            </a:extLst>
          </p:cNvPr>
          <p:cNvSpPr>
            <a:spLocks noChangeArrowheads="1"/>
          </p:cNvSpPr>
          <p:nvPr/>
        </p:nvSpPr>
        <p:spPr bwMode="auto">
          <a:xfrm>
            <a:off x="550863" y="3951288"/>
            <a:ext cx="9350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Declaration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0" name="Rectangle 94">
            <a:extLst>
              <a:ext uri="{FF2B5EF4-FFF2-40B4-BE49-F238E27FC236}">
                <a16:creationId xmlns:a16="http://schemas.microsoft.com/office/drawing/2014/main" id="{F841320F-7B5D-EBAC-1963-50D2E52B0BD4}"/>
              </a:ext>
            </a:extLst>
          </p:cNvPr>
          <p:cNvSpPr>
            <a:spLocks noChangeArrowheads="1"/>
          </p:cNvSpPr>
          <p:nvPr/>
        </p:nvSpPr>
        <p:spPr bwMode="auto">
          <a:xfrm>
            <a:off x="1781176" y="3736975"/>
            <a:ext cx="3921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&lt;ng</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1" name="Rectangle 95">
            <a:extLst>
              <a:ext uri="{FF2B5EF4-FFF2-40B4-BE49-F238E27FC236}">
                <a16:creationId xmlns:a16="http://schemas.microsoft.com/office/drawing/2014/main" id="{E8F6DE0F-C188-5CF5-8780-8EB754AFFA28}"/>
              </a:ext>
            </a:extLst>
          </p:cNvPr>
          <p:cNvSpPr>
            <a:spLocks noChangeArrowheads="1"/>
          </p:cNvSpPr>
          <p:nvPr/>
        </p:nvSpPr>
        <p:spPr bwMode="auto">
          <a:xfrm>
            <a:off x="2052638" y="3736975"/>
            <a:ext cx="1587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2" name="Rectangle 96">
            <a:extLst>
              <a:ext uri="{FF2B5EF4-FFF2-40B4-BE49-F238E27FC236}">
                <a16:creationId xmlns:a16="http://schemas.microsoft.com/office/drawing/2014/main" id="{8346A9E1-C5A3-179A-D94E-4ACC54880D79}"/>
              </a:ext>
            </a:extLst>
          </p:cNvPr>
          <p:cNvSpPr>
            <a:spLocks noChangeArrowheads="1"/>
          </p:cNvSpPr>
          <p:nvPr/>
        </p:nvSpPr>
        <p:spPr bwMode="auto">
          <a:xfrm>
            <a:off x="2106613" y="3736975"/>
            <a:ext cx="7350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content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3" name="Rectangle 97">
            <a:extLst>
              <a:ext uri="{FF2B5EF4-FFF2-40B4-BE49-F238E27FC236}">
                <a16:creationId xmlns:a16="http://schemas.microsoft.com/office/drawing/2014/main" id="{5F4B5FDD-28FC-CA34-66B4-09DAF5A8336B}"/>
              </a:ext>
            </a:extLst>
          </p:cNvPr>
          <p:cNvSpPr>
            <a:spLocks noChangeArrowheads="1"/>
          </p:cNvSpPr>
          <p:nvPr/>
        </p:nvSpPr>
        <p:spPr bwMode="auto">
          <a:xfrm>
            <a:off x="1781176" y="3951288"/>
            <a:ext cx="15065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select=".title"&gt;&lt;/ng</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4" name="Rectangle 98">
            <a:extLst>
              <a:ext uri="{FF2B5EF4-FFF2-40B4-BE49-F238E27FC236}">
                <a16:creationId xmlns:a16="http://schemas.microsoft.com/office/drawing/2014/main" id="{836F192B-A40F-0B2E-EE61-B9E6027D8506}"/>
              </a:ext>
            </a:extLst>
          </p:cNvPr>
          <p:cNvSpPr>
            <a:spLocks noChangeArrowheads="1"/>
          </p:cNvSpPr>
          <p:nvPr/>
        </p:nvSpPr>
        <p:spPr bwMode="auto">
          <a:xfrm>
            <a:off x="3186113" y="3951288"/>
            <a:ext cx="146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5" name="Rectangle 99">
            <a:extLst>
              <a:ext uri="{FF2B5EF4-FFF2-40B4-BE49-F238E27FC236}">
                <a16:creationId xmlns:a16="http://schemas.microsoft.com/office/drawing/2014/main" id="{2A9BF462-A611-6E2E-370B-2B62996CD2EB}"/>
              </a:ext>
            </a:extLst>
          </p:cNvPr>
          <p:cNvSpPr>
            <a:spLocks noChangeArrowheads="1"/>
          </p:cNvSpPr>
          <p:nvPr/>
        </p:nvSpPr>
        <p:spPr bwMode="auto">
          <a:xfrm>
            <a:off x="1781176" y="4164013"/>
            <a:ext cx="7858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content&gt;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6" name="Rectangle 100">
            <a:extLst>
              <a:ext uri="{FF2B5EF4-FFF2-40B4-BE49-F238E27FC236}">
                <a16:creationId xmlns:a16="http://schemas.microsoft.com/office/drawing/2014/main" id="{02D521AA-F663-2F04-AF8E-D8BCFE1FB666}"/>
              </a:ext>
            </a:extLst>
          </p:cNvPr>
          <p:cNvSpPr>
            <a:spLocks noChangeArrowheads="1"/>
          </p:cNvSpPr>
          <p:nvPr/>
        </p:nvSpPr>
        <p:spPr bwMode="auto">
          <a:xfrm>
            <a:off x="3619501" y="3736975"/>
            <a:ext cx="19542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@ViewChild('emailRef')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67" name="Rectangle 101">
            <a:extLst>
              <a:ext uri="{FF2B5EF4-FFF2-40B4-BE49-F238E27FC236}">
                <a16:creationId xmlns:a16="http://schemas.microsoft.com/office/drawing/2014/main" id="{A785408E-8332-11E0-64AB-0641B39CC340}"/>
              </a:ext>
            </a:extLst>
          </p:cNvPr>
          <p:cNvSpPr>
            <a:spLocks noChangeArrowheads="1"/>
          </p:cNvSpPr>
          <p:nvPr/>
        </p:nvSpPr>
        <p:spPr bwMode="auto">
          <a:xfrm>
            <a:off x="3619501" y="3951288"/>
            <a:ext cx="10890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emailElement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8" name="Rectangle 102">
            <a:extLst>
              <a:ext uri="{FF2B5EF4-FFF2-40B4-BE49-F238E27FC236}">
                <a16:creationId xmlns:a16="http://schemas.microsoft.com/office/drawing/2014/main" id="{3C97463A-4C12-5A47-119D-BBDE137D85D6}"/>
              </a:ext>
            </a:extLst>
          </p:cNvPr>
          <p:cNvSpPr>
            <a:spLocks noChangeArrowheads="1"/>
          </p:cNvSpPr>
          <p:nvPr/>
        </p:nvSpPr>
        <p:spPr bwMode="auto">
          <a:xfrm>
            <a:off x="4610101" y="3951288"/>
            <a:ext cx="1793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9" name="Rectangle 103">
            <a:extLst>
              <a:ext uri="{FF2B5EF4-FFF2-40B4-BE49-F238E27FC236}">
                <a16:creationId xmlns:a16="http://schemas.microsoft.com/office/drawing/2014/main" id="{F0CCC259-33FB-2557-8F63-E436C4ADDA92}"/>
              </a:ext>
            </a:extLst>
          </p:cNvPr>
          <p:cNvSpPr>
            <a:spLocks noChangeArrowheads="1"/>
          </p:cNvSpPr>
          <p:nvPr/>
        </p:nvSpPr>
        <p:spPr bwMode="auto">
          <a:xfrm>
            <a:off x="4695826" y="3951288"/>
            <a:ext cx="923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ElementRef</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0" name="Rectangle 104">
            <a:extLst>
              <a:ext uri="{FF2B5EF4-FFF2-40B4-BE49-F238E27FC236}">
                <a16:creationId xmlns:a16="http://schemas.microsoft.com/office/drawing/2014/main" id="{3EF9CE9B-F9DF-F82F-6DC5-A66A77EC21AC}"/>
              </a:ext>
            </a:extLst>
          </p:cNvPr>
          <p:cNvSpPr>
            <a:spLocks noChangeArrowheads="1"/>
          </p:cNvSpPr>
          <p:nvPr/>
        </p:nvSpPr>
        <p:spPr bwMode="auto">
          <a:xfrm>
            <a:off x="5913438" y="3736975"/>
            <a:ext cx="20097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@ViewChildren('emailRe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71" name="Rectangle 105">
            <a:extLst>
              <a:ext uri="{FF2B5EF4-FFF2-40B4-BE49-F238E27FC236}">
                <a16:creationId xmlns:a16="http://schemas.microsoft.com/office/drawing/2014/main" id="{6C3218F7-C8D8-A6E8-E345-82ABEBD81C5C}"/>
              </a:ext>
            </a:extLst>
          </p:cNvPr>
          <p:cNvSpPr>
            <a:spLocks noChangeArrowheads="1"/>
          </p:cNvSpPr>
          <p:nvPr/>
        </p:nvSpPr>
        <p:spPr bwMode="auto">
          <a:xfrm>
            <a:off x="5913438" y="3951288"/>
            <a:ext cx="2809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f')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2" name="Rectangle 106">
            <a:extLst>
              <a:ext uri="{FF2B5EF4-FFF2-40B4-BE49-F238E27FC236}">
                <a16:creationId xmlns:a16="http://schemas.microsoft.com/office/drawing/2014/main" id="{EE44B894-7A55-C148-D68C-4D788F7EA984}"/>
              </a:ext>
            </a:extLst>
          </p:cNvPr>
          <p:cNvSpPr>
            <a:spLocks noChangeArrowheads="1"/>
          </p:cNvSpPr>
          <p:nvPr/>
        </p:nvSpPr>
        <p:spPr bwMode="auto">
          <a:xfrm>
            <a:off x="6100763" y="3951288"/>
            <a:ext cx="10890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emailElement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3" name="Rectangle 107">
            <a:extLst>
              <a:ext uri="{FF2B5EF4-FFF2-40B4-BE49-F238E27FC236}">
                <a16:creationId xmlns:a16="http://schemas.microsoft.com/office/drawing/2014/main" id="{B7D6446D-4E9A-CC4F-C6D9-5FF8513931D5}"/>
              </a:ext>
            </a:extLst>
          </p:cNvPr>
          <p:cNvSpPr>
            <a:spLocks noChangeArrowheads="1"/>
          </p:cNvSpPr>
          <p:nvPr/>
        </p:nvSpPr>
        <p:spPr bwMode="auto">
          <a:xfrm>
            <a:off x="7091363" y="3951288"/>
            <a:ext cx="1809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4" name="Rectangle 108">
            <a:extLst>
              <a:ext uri="{FF2B5EF4-FFF2-40B4-BE49-F238E27FC236}">
                <a16:creationId xmlns:a16="http://schemas.microsoft.com/office/drawing/2014/main" id="{F11CA336-A0F6-805B-5EF7-17E2783CC21E}"/>
              </a:ext>
            </a:extLst>
          </p:cNvPr>
          <p:cNvSpPr>
            <a:spLocks noChangeArrowheads="1"/>
          </p:cNvSpPr>
          <p:nvPr/>
        </p:nvSpPr>
        <p:spPr bwMode="auto">
          <a:xfrm>
            <a:off x="5913438" y="4164013"/>
            <a:ext cx="82708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QueryList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5" name="Rectangle 109">
            <a:extLst>
              <a:ext uri="{FF2B5EF4-FFF2-40B4-BE49-F238E27FC236}">
                <a16:creationId xmlns:a16="http://schemas.microsoft.com/office/drawing/2014/main" id="{83541612-FA9A-B9B5-5DEE-C1A16D22833A}"/>
              </a:ext>
            </a:extLst>
          </p:cNvPr>
          <p:cNvSpPr>
            <a:spLocks noChangeArrowheads="1"/>
          </p:cNvSpPr>
          <p:nvPr/>
        </p:nvSpPr>
        <p:spPr bwMode="auto">
          <a:xfrm>
            <a:off x="6594476" y="4164013"/>
            <a:ext cx="1936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&lt;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6" name="Rectangle 110">
            <a:extLst>
              <a:ext uri="{FF2B5EF4-FFF2-40B4-BE49-F238E27FC236}">
                <a16:creationId xmlns:a16="http://schemas.microsoft.com/office/drawing/2014/main" id="{2013F11E-EAC9-A3AB-37A8-F77B66FDFBC3}"/>
              </a:ext>
            </a:extLst>
          </p:cNvPr>
          <p:cNvSpPr>
            <a:spLocks noChangeArrowheads="1"/>
          </p:cNvSpPr>
          <p:nvPr/>
        </p:nvSpPr>
        <p:spPr bwMode="auto">
          <a:xfrm>
            <a:off x="6683376" y="4164013"/>
            <a:ext cx="982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ElementRef</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7" name="Rectangle 111">
            <a:extLst>
              <a:ext uri="{FF2B5EF4-FFF2-40B4-BE49-F238E27FC236}">
                <a16:creationId xmlns:a16="http://schemas.microsoft.com/office/drawing/2014/main" id="{0EA8D7E7-51B3-82AC-9503-FA37C5DEFFFA}"/>
              </a:ext>
            </a:extLst>
          </p:cNvPr>
          <p:cNvSpPr>
            <a:spLocks noChangeArrowheads="1"/>
          </p:cNvSpPr>
          <p:nvPr/>
        </p:nvSpPr>
        <p:spPr bwMode="auto">
          <a:xfrm>
            <a:off x="7505701" y="4164013"/>
            <a:ext cx="1936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&gt;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8" name="Rectangle 112">
            <a:extLst>
              <a:ext uri="{FF2B5EF4-FFF2-40B4-BE49-F238E27FC236}">
                <a16:creationId xmlns:a16="http://schemas.microsoft.com/office/drawing/2014/main" id="{F0096E86-BA70-267A-D9EC-752DCC7C7490}"/>
              </a:ext>
            </a:extLst>
          </p:cNvPr>
          <p:cNvSpPr>
            <a:spLocks noChangeArrowheads="1"/>
          </p:cNvSpPr>
          <p:nvPr/>
        </p:nvSpPr>
        <p:spPr bwMode="auto">
          <a:xfrm>
            <a:off x="8002588" y="3736975"/>
            <a:ext cx="179863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@ContentChild(‘email</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79" name="Rectangle 113">
            <a:extLst>
              <a:ext uri="{FF2B5EF4-FFF2-40B4-BE49-F238E27FC236}">
                <a16:creationId xmlns:a16="http://schemas.microsoft.com/office/drawing/2014/main" id="{C3B0E14D-2CBE-4D42-44FB-1142636BE9AD}"/>
              </a:ext>
            </a:extLst>
          </p:cNvPr>
          <p:cNvSpPr>
            <a:spLocks noChangeArrowheads="1"/>
          </p:cNvSpPr>
          <p:nvPr/>
        </p:nvSpPr>
        <p:spPr bwMode="auto">
          <a:xfrm>
            <a:off x="8002588" y="3951288"/>
            <a:ext cx="46196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Ref')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0" name="Rectangle 114">
            <a:extLst>
              <a:ext uri="{FF2B5EF4-FFF2-40B4-BE49-F238E27FC236}">
                <a16:creationId xmlns:a16="http://schemas.microsoft.com/office/drawing/2014/main" id="{1A73108D-888F-9CA1-D93F-BED012B779CE}"/>
              </a:ext>
            </a:extLst>
          </p:cNvPr>
          <p:cNvSpPr>
            <a:spLocks noChangeArrowheads="1"/>
          </p:cNvSpPr>
          <p:nvPr/>
        </p:nvSpPr>
        <p:spPr bwMode="auto">
          <a:xfrm>
            <a:off x="8366126" y="3951288"/>
            <a:ext cx="10890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emailElement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1" name="Rectangle 115">
            <a:extLst>
              <a:ext uri="{FF2B5EF4-FFF2-40B4-BE49-F238E27FC236}">
                <a16:creationId xmlns:a16="http://schemas.microsoft.com/office/drawing/2014/main" id="{D0CAF057-0CB0-52FF-AF9B-EC30FBCD7DE8}"/>
              </a:ext>
            </a:extLst>
          </p:cNvPr>
          <p:cNvSpPr>
            <a:spLocks noChangeArrowheads="1"/>
          </p:cNvSpPr>
          <p:nvPr/>
        </p:nvSpPr>
        <p:spPr bwMode="auto">
          <a:xfrm>
            <a:off x="9356726" y="3951288"/>
            <a:ext cx="1793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2" name="Rectangle 116">
            <a:extLst>
              <a:ext uri="{FF2B5EF4-FFF2-40B4-BE49-F238E27FC236}">
                <a16:creationId xmlns:a16="http://schemas.microsoft.com/office/drawing/2014/main" id="{D87E2DFE-5A0B-12F8-633D-988D7C47E372}"/>
              </a:ext>
            </a:extLst>
          </p:cNvPr>
          <p:cNvSpPr>
            <a:spLocks noChangeArrowheads="1"/>
          </p:cNvSpPr>
          <p:nvPr/>
        </p:nvSpPr>
        <p:spPr bwMode="auto">
          <a:xfrm>
            <a:off x="8002588" y="4164013"/>
            <a:ext cx="982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ElementRef</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3" name="Rectangle 117">
            <a:extLst>
              <a:ext uri="{FF2B5EF4-FFF2-40B4-BE49-F238E27FC236}">
                <a16:creationId xmlns:a16="http://schemas.microsoft.com/office/drawing/2014/main" id="{E25718DD-87AB-03B0-ED69-D8F1EBD195C1}"/>
              </a:ext>
            </a:extLst>
          </p:cNvPr>
          <p:cNvSpPr>
            <a:spLocks noChangeArrowheads="1"/>
          </p:cNvSpPr>
          <p:nvPr/>
        </p:nvSpPr>
        <p:spPr bwMode="auto">
          <a:xfrm>
            <a:off x="9926638" y="3736975"/>
            <a:ext cx="20097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@ContentChildren(‘emal</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4" name="Rectangle 118">
            <a:extLst>
              <a:ext uri="{FF2B5EF4-FFF2-40B4-BE49-F238E27FC236}">
                <a16:creationId xmlns:a16="http://schemas.microsoft.com/office/drawing/2014/main" id="{139E686A-3452-08E9-AAB4-AE2DFA26931A}"/>
              </a:ext>
            </a:extLst>
          </p:cNvPr>
          <p:cNvSpPr>
            <a:spLocks noChangeArrowheads="1"/>
          </p:cNvSpPr>
          <p:nvPr/>
        </p:nvSpPr>
        <p:spPr bwMode="auto">
          <a:xfrm>
            <a:off x="9926638" y="3951288"/>
            <a:ext cx="5048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iRef')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5" name="Rectangle 119">
            <a:extLst>
              <a:ext uri="{FF2B5EF4-FFF2-40B4-BE49-F238E27FC236}">
                <a16:creationId xmlns:a16="http://schemas.microsoft.com/office/drawing/2014/main" id="{F79A7FB4-1432-D30E-5846-1F168CCCA463}"/>
              </a:ext>
            </a:extLst>
          </p:cNvPr>
          <p:cNvSpPr>
            <a:spLocks noChangeArrowheads="1"/>
          </p:cNvSpPr>
          <p:nvPr/>
        </p:nvSpPr>
        <p:spPr bwMode="auto">
          <a:xfrm>
            <a:off x="10333038" y="3951288"/>
            <a:ext cx="10890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emailElement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6" name="Rectangle 120">
            <a:extLst>
              <a:ext uri="{FF2B5EF4-FFF2-40B4-BE49-F238E27FC236}">
                <a16:creationId xmlns:a16="http://schemas.microsoft.com/office/drawing/2014/main" id="{E669D446-1783-9E93-3C54-9EC5B2F27C98}"/>
              </a:ext>
            </a:extLst>
          </p:cNvPr>
          <p:cNvSpPr>
            <a:spLocks noChangeArrowheads="1"/>
          </p:cNvSpPr>
          <p:nvPr/>
        </p:nvSpPr>
        <p:spPr bwMode="auto">
          <a:xfrm>
            <a:off x="11323638" y="3951288"/>
            <a:ext cx="1809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7" name="Rectangle 121">
            <a:extLst>
              <a:ext uri="{FF2B5EF4-FFF2-40B4-BE49-F238E27FC236}">
                <a16:creationId xmlns:a16="http://schemas.microsoft.com/office/drawing/2014/main" id="{24AEAB67-22D4-3F5E-3E5F-11713479F489}"/>
              </a:ext>
            </a:extLst>
          </p:cNvPr>
          <p:cNvSpPr>
            <a:spLocks noChangeArrowheads="1"/>
          </p:cNvSpPr>
          <p:nvPr/>
        </p:nvSpPr>
        <p:spPr bwMode="auto">
          <a:xfrm>
            <a:off x="9926638" y="4164013"/>
            <a:ext cx="82708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QueryList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8" name="Rectangle 122">
            <a:extLst>
              <a:ext uri="{FF2B5EF4-FFF2-40B4-BE49-F238E27FC236}">
                <a16:creationId xmlns:a16="http://schemas.microsoft.com/office/drawing/2014/main" id="{1887E46B-80AA-461E-88B9-F686D38BC0D8}"/>
              </a:ext>
            </a:extLst>
          </p:cNvPr>
          <p:cNvSpPr>
            <a:spLocks noChangeArrowheads="1"/>
          </p:cNvSpPr>
          <p:nvPr/>
        </p:nvSpPr>
        <p:spPr bwMode="auto">
          <a:xfrm>
            <a:off x="10607676" y="4164013"/>
            <a:ext cx="1936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&lt;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9" name="Rectangle 123">
            <a:extLst>
              <a:ext uri="{FF2B5EF4-FFF2-40B4-BE49-F238E27FC236}">
                <a16:creationId xmlns:a16="http://schemas.microsoft.com/office/drawing/2014/main" id="{969FEA73-4047-8AF7-87D6-9CA79D0D4B67}"/>
              </a:ext>
            </a:extLst>
          </p:cNvPr>
          <p:cNvSpPr>
            <a:spLocks noChangeArrowheads="1"/>
          </p:cNvSpPr>
          <p:nvPr/>
        </p:nvSpPr>
        <p:spPr bwMode="auto">
          <a:xfrm>
            <a:off x="10696576" y="4164013"/>
            <a:ext cx="9826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ElementRef</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0" name="Rectangle 124">
            <a:extLst>
              <a:ext uri="{FF2B5EF4-FFF2-40B4-BE49-F238E27FC236}">
                <a16:creationId xmlns:a16="http://schemas.microsoft.com/office/drawing/2014/main" id="{08B6640A-2227-0796-566D-BEC4757730A4}"/>
              </a:ext>
            </a:extLst>
          </p:cNvPr>
          <p:cNvSpPr>
            <a:spLocks noChangeArrowheads="1"/>
          </p:cNvSpPr>
          <p:nvPr/>
        </p:nvSpPr>
        <p:spPr bwMode="auto">
          <a:xfrm>
            <a:off x="11518901" y="4164013"/>
            <a:ext cx="1936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2060"/>
                </a:solidFill>
                <a:effectLst/>
                <a:uLnTx/>
                <a:uFillTx/>
                <a:latin typeface="Calibri" panose="020F0502020204030204" pitchFamily="34" charset="0"/>
                <a:ea typeface="+mn-ea"/>
                <a:cs typeface="+mn-cs"/>
              </a:rPr>
              <a:t>&gt;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1" name="Rectangle 125">
            <a:extLst>
              <a:ext uri="{FF2B5EF4-FFF2-40B4-BE49-F238E27FC236}">
                <a16:creationId xmlns:a16="http://schemas.microsoft.com/office/drawing/2014/main" id="{B5CD9997-4721-BF75-B820-60B99D489049}"/>
              </a:ext>
            </a:extLst>
          </p:cNvPr>
          <p:cNvSpPr>
            <a:spLocks noChangeArrowheads="1"/>
          </p:cNvSpPr>
          <p:nvPr/>
        </p:nvSpPr>
        <p:spPr bwMode="auto">
          <a:xfrm>
            <a:off x="550863" y="4665663"/>
            <a:ext cx="106203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 Template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2" name="Rectangle 126">
            <a:extLst>
              <a:ext uri="{FF2B5EF4-FFF2-40B4-BE49-F238E27FC236}">
                <a16:creationId xmlns:a16="http://schemas.microsoft.com/office/drawing/2014/main" id="{20A14853-5F2B-68B7-76C0-545BF6299DAA}"/>
              </a:ext>
            </a:extLst>
          </p:cNvPr>
          <p:cNvSpPr>
            <a:spLocks noChangeArrowheads="1"/>
          </p:cNvSpPr>
          <p:nvPr/>
        </p:nvSpPr>
        <p:spPr bwMode="auto">
          <a:xfrm>
            <a:off x="550863" y="4879975"/>
            <a:ext cx="8350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reference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3" name="Rectangle 127">
            <a:extLst>
              <a:ext uri="{FF2B5EF4-FFF2-40B4-BE49-F238E27FC236}">
                <a16:creationId xmlns:a16="http://schemas.microsoft.com/office/drawing/2014/main" id="{0349FA62-0FF4-9486-092C-391555D972BE}"/>
              </a:ext>
            </a:extLst>
          </p:cNvPr>
          <p:cNvSpPr>
            <a:spLocks noChangeArrowheads="1"/>
          </p:cNvSpPr>
          <p:nvPr/>
        </p:nvSpPr>
        <p:spPr bwMode="auto">
          <a:xfrm>
            <a:off x="550863" y="5092700"/>
            <a:ext cx="7159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variable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4" name="Rectangle 128">
            <a:extLst>
              <a:ext uri="{FF2B5EF4-FFF2-40B4-BE49-F238E27FC236}">
                <a16:creationId xmlns:a16="http://schemas.microsoft.com/office/drawing/2014/main" id="{A7B4D1A0-1E2C-AD52-1703-09E1EE817E7E}"/>
              </a:ext>
            </a:extLst>
          </p:cNvPr>
          <p:cNvSpPr>
            <a:spLocks noChangeArrowheads="1"/>
          </p:cNvSpPr>
          <p:nvPr/>
        </p:nvSpPr>
        <p:spPr bwMode="auto">
          <a:xfrm>
            <a:off x="1781176" y="4665663"/>
            <a:ext cx="3206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No</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5" name="Rectangle 129">
            <a:extLst>
              <a:ext uri="{FF2B5EF4-FFF2-40B4-BE49-F238E27FC236}">
                <a16:creationId xmlns:a16="http://schemas.microsoft.com/office/drawing/2014/main" id="{9B99AA99-DDB1-8812-DE42-44E8F6AC7929}"/>
              </a:ext>
            </a:extLst>
          </p:cNvPr>
          <p:cNvSpPr>
            <a:spLocks noChangeArrowheads="1"/>
          </p:cNvSpPr>
          <p:nvPr/>
        </p:nvSpPr>
        <p:spPr bwMode="auto">
          <a:xfrm>
            <a:off x="3619501" y="4665663"/>
            <a:ext cx="3619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Yes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6" name="Rectangle 130">
            <a:extLst>
              <a:ext uri="{FF2B5EF4-FFF2-40B4-BE49-F238E27FC236}">
                <a16:creationId xmlns:a16="http://schemas.microsoft.com/office/drawing/2014/main" id="{3A2FEE96-4E24-2A9E-E767-AD89C1206631}"/>
              </a:ext>
            </a:extLst>
          </p:cNvPr>
          <p:cNvSpPr>
            <a:spLocks noChangeArrowheads="1"/>
          </p:cNvSpPr>
          <p:nvPr/>
        </p:nvSpPr>
        <p:spPr bwMode="auto">
          <a:xfrm>
            <a:off x="5913438" y="4665663"/>
            <a:ext cx="3619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Yes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7" name="Rectangle 131">
            <a:extLst>
              <a:ext uri="{FF2B5EF4-FFF2-40B4-BE49-F238E27FC236}">
                <a16:creationId xmlns:a16="http://schemas.microsoft.com/office/drawing/2014/main" id="{35871457-4335-84C1-3A99-185AC68851DF}"/>
              </a:ext>
            </a:extLst>
          </p:cNvPr>
          <p:cNvSpPr>
            <a:spLocks noChangeArrowheads="1"/>
          </p:cNvSpPr>
          <p:nvPr/>
        </p:nvSpPr>
        <p:spPr bwMode="auto">
          <a:xfrm>
            <a:off x="8002588" y="4665663"/>
            <a:ext cx="3603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Yes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8" name="Rectangle 132">
            <a:extLst>
              <a:ext uri="{FF2B5EF4-FFF2-40B4-BE49-F238E27FC236}">
                <a16:creationId xmlns:a16="http://schemas.microsoft.com/office/drawing/2014/main" id="{A43889B5-BA26-654B-AA1B-F384F25580B4}"/>
              </a:ext>
            </a:extLst>
          </p:cNvPr>
          <p:cNvSpPr>
            <a:spLocks noChangeArrowheads="1"/>
          </p:cNvSpPr>
          <p:nvPr/>
        </p:nvSpPr>
        <p:spPr bwMode="auto">
          <a:xfrm>
            <a:off x="9926638" y="4665663"/>
            <a:ext cx="3603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Yes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9" name="Rectangle 133">
            <a:extLst>
              <a:ext uri="{FF2B5EF4-FFF2-40B4-BE49-F238E27FC236}">
                <a16:creationId xmlns:a16="http://schemas.microsoft.com/office/drawing/2014/main" id="{A6B014BF-A854-E5C6-BB17-FA8701D6CA78}"/>
              </a:ext>
            </a:extLst>
          </p:cNvPr>
          <p:cNvSpPr>
            <a:spLocks noChangeArrowheads="1"/>
          </p:cNvSpPr>
          <p:nvPr/>
        </p:nvSpPr>
        <p:spPr bwMode="auto">
          <a:xfrm>
            <a:off x="550863" y="5594350"/>
            <a:ext cx="6604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4. Type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0" name="Rectangle 134">
            <a:extLst>
              <a:ext uri="{FF2B5EF4-FFF2-40B4-BE49-F238E27FC236}">
                <a16:creationId xmlns:a16="http://schemas.microsoft.com/office/drawing/2014/main" id="{8F35259D-A010-9F92-7CEA-EAED42DFD2E1}"/>
              </a:ext>
            </a:extLst>
          </p:cNvPr>
          <p:cNvSpPr>
            <a:spLocks noChangeArrowheads="1"/>
          </p:cNvSpPr>
          <p:nvPr/>
        </p:nvSpPr>
        <p:spPr bwMode="auto">
          <a:xfrm>
            <a:off x="1781176" y="5594350"/>
            <a:ext cx="16430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No type, since it’s a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1" name="Rectangle 135">
            <a:extLst>
              <a:ext uri="{FF2B5EF4-FFF2-40B4-BE49-F238E27FC236}">
                <a16:creationId xmlns:a16="http://schemas.microsoft.com/office/drawing/2014/main" id="{FFF6B5F1-A044-AAE6-53CF-90A3A6A22A42}"/>
              </a:ext>
            </a:extLst>
          </p:cNvPr>
          <p:cNvSpPr>
            <a:spLocks noChangeArrowheads="1"/>
          </p:cNvSpPr>
          <p:nvPr/>
        </p:nvSpPr>
        <p:spPr bwMode="auto">
          <a:xfrm>
            <a:off x="1781176" y="5810250"/>
            <a:ext cx="16494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html to html content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2" name="Rectangle 136">
            <a:extLst>
              <a:ext uri="{FF2B5EF4-FFF2-40B4-BE49-F238E27FC236}">
                <a16:creationId xmlns:a16="http://schemas.microsoft.com/office/drawing/2014/main" id="{0FE7010B-C28A-E664-A3FF-9A50691AFD85}"/>
              </a:ext>
            </a:extLst>
          </p:cNvPr>
          <p:cNvSpPr>
            <a:spLocks noChangeArrowheads="1"/>
          </p:cNvSpPr>
          <p:nvPr/>
        </p:nvSpPr>
        <p:spPr bwMode="auto">
          <a:xfrm>
            <a:off x="1781176" y="6021388"/>
            <a:ext cx="7620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transfer.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3" name="Rectangle 137">
            <a:extLst>
              <a:ext uri="{FF2B5EF4-FFF2-40B4-BE49-F238E27FC236}">
                <a16:creationId xmlns:a16="http://schemas.microsoft.com/office/drawing/2014/main" id="{F61F9587-841F-3C96-62B9-E4C3709F5F5A}"/>
              </a:ext>
            </a:extLst>
          </p:cNvPr>
          <p:cNvSpPr>
            <a:spLocks noChangeArrowheads="1"/>
          </p:cNvSpPr>
          <p:nvPr/>
        </p:nvSpPr>
        <p:spPr bwMode="auto">
          <a:xfrm>
            <a:off x="3619501" y="5594350"/>
            <a:ext cx="10191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ElementRef</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4" name="Rectangle 138">
            <a:extLst>
              <a:ext uri="{FF2B5EF4-FFF2-40B4-BE49-F238E27FC236}">
                <a16:creationId xmlns:a16="http://schemas.microsoft.com/office/drawing/2014/main" id="{A2971E7D-8181-D0CD-B19E-1D81726D0E0F}"/>
              </a:ext>
            </a:extLst>
          </p:cNvPr>
          <p:cNvSpPr>
            <a:spLocks noChangeArrowheads="1"/>
          </p:cNvSpPr>
          <p:nvPr/>
        </p:nvSpPr>
        <p:spPr bwMode="auto">
          <a:xfrm>
            <a:off x="4475163" y="5594350"/>
            <a:ext cx="1889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5" name="Rectangle 139">
            <a:extLst>
              <a:ext uri="{FF2B5EF4-FFF2-40B4-BE49-F238E27FC236}">
                <a16:creationId xmlns:a16="http://schemas.microsoft.com/office/drawing/2014/main" id="{C17B9CBD-FE06-9948-88C5-4E92201E065C}"/>
              </a:ext>
            </a:extLst>
          </p:cNvPr>
          <p:cNvSpPr>
            <a:spLocks noChangeArrowheads="1"/>
          </p:cNvSpPr>
          <p:nvPr/>
        </p:nvSpPr>
        <p:spPr bwMode="auto">
          <a:xfrm>
            <a:off x="3619501" y="5810250"/>
            <a:ext cx="19653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(It’s a wrapper around an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6" name="Rectangle 140">
            <a:extLst>
              <a:ext uri="{FF2B5EF4-FFF2-40B4-BE49-F238E27FC236}">
                <a16:creationId xmlns:a16="http://schemas.microsoft.com/office/drawing/2014/main" id="{71AE9B0A-9009-DE9C-A39C-77DB4BE36F6E}"/>
              </a:ext>
            </a:extLst>
          </p:cNvPr>
          <p:cNvSpPr>
            <a:spLocks noChangeArrowheads="1"/>
          </p:cNvSpPr>
          <p:nvPr/>
        </p:nvSpPr>
        <p:spPr bwMode="auto">
          <a:xfrm>
            <a:off x="3619501" y="6021388"/>
            <a:ext cx="80168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element)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7" name="Rectangle 141">
            <a:extLst>
              <a:ext uri="{FF2B5EF4-FFF2-40B4-BE49-F238E27FC236}">
                <a16:creationId xmlns:a16="http://schemas.microsoft.com/office/drawing/2014/main" id="{289A71D5-EB75-293C-A0CF-2F8D93310753}"/>
              </a:ext>
            </a:extLst>
          </p:cNvPr>
          <p:cNvSpPr>
            <a:spLocks noChangeArrowheads="1"/>
          </p:cNvSpPr>
          <p:nvPr/>
        </p:nvSpPr>
        <p:spPr bwMode="auto">
          <a:xfrm>
            <a:off x="5913438" y="5594350"/>
            <a:ext cx="85883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QueryList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8" name="Rectangle 142">
            <a:extLst>
              <a:ext uri="{FF2B5EF4-FFF2-40B4-BE49-F238E27FC236}">
                <a16:creationId xmlns:a16="http://schemas.microsoft.com/office/drawing/2014/main" id="{F423D942-6E22-1ACD-6E72-A4580DE23EF6}"/>
              </a:ext>
            </a:extLst>
          </p:cNvPr>
          <p:cNvSpPr>
            <a:spLocks noChangeArrowheads="1"/>
          </p:cNvSpPr>
          <p:nvPr/>
        </p:nvSpPr>
        <p:spPr bwMode="auto">
          <a:xfrm>
            <a:off x="6621463" y="5594350"/>
            <a:ext cx="1952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&lt;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9" name="Rectangle 143">
            <a:extLst>
              <a:ext uri="{FF2B5EF4-FFF2-40B4-BE49-F238E27FC236}">
                <a16:creationId xmlns:a16="http://schemas.microsoft.com/office/drawing/2014/main" id="{41EA55D2-3827-1574-7548-B3CF33FD6E47}"/>
              </a:ext>
            </a:extLst>
          </p:cNvPr>
          <p:cNvSpPr>
            <a:spLocks noChangeArrowheads="1"/>
          </p:cNvSpPr>
          <p:nvPr/>
        </p:nvSpPr>
        <p:spPr bwMode="auto">
          <a:xfrm>
            <a:off x="6708776" y="5594350"/>
            <a:ext cx="10207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ElementRef</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0" name="Rectangle 144">
            <a:extLst>
              <a:ext uri="{FF2B5EF4-FFF2-40B4-BE49-F238E27FC236}">
                <a16:creationId xmlns:a16="http://schemas.microsoft.com/office/drawing/2014/main" id="{6852D2C8-39CF-BBCD-1EA6-A48F9F22EE38}"/>
              </a:ext>
            </a:extLst>
          </p:cNvPr>
          <p:cNvSpPr>
            <a:spLocks noChangeArrowheads="1"/>
          </p:cNvSpPr>
          <p:nvPr/>
        </p:nvSpPr>
        <p:spPr bwMode="auto">
          <a:xfrm>
            <a:off x="7562851" y="5594350"/>
            <a:ext cx="1968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&gt;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1" name="Rectangle 145">
            <a:extLst>
              <a:ext uri="{FF2B5EF4-FFF2-40B4-BE49-F238E27FC236}">
                <a16:creationId xmlns:a16="http://schemas.microsoft.com/office/drawing/2014/main" id="{D268FCB2-D2A3-7B02-7837-680613F1C776}"/>
              </a:ext>
            </a:extLst>
          </p:cNvPr>
          <p:cNvSpPr>
            <a:spLocks noChangeArrowheads="1"/>
          </p:cNvSpPr>
          <p:nvPr/>
        </p:nvSpPr>
        <p:spPr bwMode="auto">
          <a:xfrm>
            <a:off x="7651751" y="5594350"/>
            <a:ext cx="1889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2" name="Rectangle 146">
            <a:extLst>
              <a:ext uri="{FF2B5EF4-FFF2-40B4-BE49-F238E27FC236}">
                <a16:creationId xmlns:a16="http://schemas.microsoft.com/office/drawing/2014/main" id="{61949962-9201-78AF-63EF-6C27461E59C8}"/>
              </a:ext>
            </a:extLst>
          </p:cNvPr>
          <p:cNvSpPr>
            <a:spLocks noChangeArrowheads="1"/>
          </p:cNvSpPr>
          <p:nvPr/>
        </p:nvSpPr>
        <p:spPr bwMode="auto">
          <a:xfrm>
            <a:off x="5913438" y="5810250"/>
            <a:ext cx="971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(It’s a list of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3" name="Rectangle 147">
            <a:extLst>
              <a:ext uri="{FF2B5EF4-FFF2-40B4-BE49-F238E27FC236}">
                <a16:creationId xmlns:a16="http://schemas.microsoft.com/office/drawing/2014/main" id="{B0694927-16A7-9496-CDA9-9CCDF9C3E195}"/>
              </a:ext>
            </a:extLst>
          </p:cNvPr>
          <p:cNvSpPr>
            <a:spLocks noChangeArrowheads="1"/>
          </p:cNvSpPr>
          <p:nvPr/>
        </p:nvSpPr>
        <p:spPr bwMode="auto">
          <a:xfrm>
            <a:off x="6784976" y="5810250"/>
            <a:ext cx="9366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ElementRef</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4" name="Rectangle 148">
            <a:extLst>
              <a:ext uri="{FF2B5EF4-FFF2-40B4-BE49-F238E27FC236}">
                <a16:creationId xmlns:a16="http://schemas.microsoft.com/office/drawing/2014/main" id="{A6BCB042-241F-B4AE-7615-E45805EEBA41}"/>
              </a:ext>
            </a:extLst>
          </p:cNvPr>
          <p:cNvSpPr>
            <a:spLocks noChangeArrowheads="1"/>
          </p:cNvSpPr>
          <p:nvPr/>
        </p:nvSpPr>
        <p:spPr bwMode="auto">
          <a:xfrm>
            <a:off x="7621588" y="5810250"/>
            <a:ext cx="1476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5" name="Rectangle 149">
            <a:extLst>
              <a:ext uri="{FF2B5EF4-FFF2-40B4-BE49-F238E27FC236}">
                <a16:creationId xmlns:a16="http://schemas.microsoft.com/office/drawing/2014/main" id="{34D4A4FE-C28A-1BD6-C909-E8C466B96F47}"/>
              </a:ext>
            </a:extLst>
          </p:cNvPr>
          <p:cNvSpPr>
            <a:spLocks noChangeArrowheads="1"/>
          </p:cNvSpPr>
          <p:nvPr/>
        </p:nvSpPr>
        <p:spPr bwMode="auto">
          <a:xfrm>
            <a:off x="8002588" y="5594350"/>
            <a:ext cx="10001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ElementRef</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6" name="Rectangle 150">
            <a:extLst>
              <a:ext uri="{FF2B5EF4-FFF2-40B4-BE49-F238E27FC236}">
                <a16:creationId xmlns:a16="http://schemas.microsoft.com/office/drawing/2014/main" id="{E6435920-F5A9-360A-DAB5-A21F7FAF143B}"/>
              </a:ext>
            </a:extLst>
          </p:cNvPr>
          <p:cNvSpPr>
            <a:spLocks noChangeArrowheads="1"/>
          </p:cNvSpPr>
          <p:nvPr/>
        </p:nvSpPr>
        <p:spPr bwMode="auto">
          <a:xfrm>
            <a:off x="8823326" y="5594350"/>
            <a:ext cx="1889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7" name="Rectangle 151">
            <a:extLst>
              <a:ext uri="{FF2B5EF4-FFF2-40B4-BE49-F238E27FC236}">
                <a16:creationId xmlns:a16="http://schemas.microsoft.com/office/drawing/2014/main" id="{7FD67733-47BC-F07B-E5CE-682A99A667A7}"/>
              </a:ext>
            </a:extLst>
          </p:cNvPr>
          <p:cNvSpPr>
            <a:spLocks noChangeArrowheads="1"/>
          </p:cNvSpPr>
          <p:nvPr/>
        </p:nvSpPr>
        <p:spPr bwMode="auto">
          <a:xfrm>
            <a:off x="9926638" y="5594350"/>
            <a:ext cx="8366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QueryList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8" name="Rectangle 152">
            <a:extLst>
              <a:ext uri="{FF2B5EF4-FFF2-40B4-BE49-F238E27FC236}">
                <a16:creationId xmlns:a16="http://schemas.microsoft.com/office/drawing/2014/main" id="{9ABFC06D-DAC3-0F3E-7A16-B809BDEF3FE6}"/>
              </a:ext>
            </a:extLst>
          </p:cNvPr>
          <p:cNvSpPr>
            <a:spLocks noChangeArrowheads="1"/>
          </p:cNvSpPr>
          <p:nvPr/>
        </p:nvSpPr>
        <p:spPr bwMode="auto">
          <a:xfrm>
            <a:off x="10617201" y="5594350"/>
            <a:ext cx="1936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9" name="Rectangle 153">
            <a:extLst>
              <a:ext uri="{FF2B5EF4-FFF2-40B4-BE49-F238E27FC236}">
                <a16:creationId xmlns:a16="http://schemas.microsoft.com/office/drawing/2014/main" id="{7F2FA064-E55B-D01A-B51F-3E8178B8744F}"/>
              </a:ext>
            </a:extLst>
          </p:cNvPr>
          <p:cNvSpPr>
            <a:spLocks noChangeArrowheads="1"/>
          </p:cNvSpPr>
          <p:nvPr/>
        </p:nvSpPr>
        <p:spPr bwMode="auto">
          <a:xfrm>
            <a:off x="10704513" y="5594350"/>
            <a:ext cx="10017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ElementRef</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0" name="Rectangle 154">
            <a:extLst>
              <a:ext uri="{FF2B5EF4-FFF2-40B4-BE49-F238E27FC236}">
                <a16:creationId xmlns:a16="http://schemas.microsoft.com/office/drawing/2014/main" id="{B7DF68CD-461B-F49C-FB00-CAF392139D3C}"/>
              </a:ext>
            </a:extLst>
          </p:cNvPr>
          <p:cNvSpPr>
            <a:spLocks noChangeArrowheads="1"/>
          </p:cNvSpPr>
          <p:nvPr/>
        </p:nvSpPr>
        <p:spPr bwMode="auto">
          <a:xfrm>
            <a:off x="11539538" y="5594350"/>
            <a:ext cx="1936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&gt;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91D8BAB6-8C39-97DC-85C0-5B4459F6636E}"/>
              </a:ext>
            </a:extLst>
          </p:cNvPr>
          <p:cNvSpPr>
            <a:spLocks noGrp="1"/>
          </p:cNvSpPr>
          <p:nvPr>
            <p:ph type="title" idx="4294967295"/>
          </p:nvPr>
        </p:nvSpPr>
        <p:spPr>
          <a:xfrm>
            <a:off x="838200" y="365125"/>
            <a:ext cx="10515600" cy="758825"/>
          </a:xfrm>
        </p:spPr>
        <p:txBody>
          <a:bodyPr/>
          <a:lstStyle/>
          <a:p>
            <a:r>
              <a:rPr lang="en-US" sz="1100" b="0" i="0" u="none" strike="noStrike" dirty="0">
                <a:solidFill>
                  <a:schemeClr val="bg1"/>
                </a:solidFill>
                <a:effectLst/>
                <a:latin typeface="Calibri" panose="020F0502020204030204" pitchFamily="34" charset="0"/>
              </a:rPr>
              <a:t>Q100.  Compare ng-Content, ViewChild, ViewChildren, ContentChild &amp; ContentrChildren?</a:t>
            </a:r>
            <a:r>
              <a:rPr lang="en-US" dirty="0">
                <a:solidFill>
                  <a:schemeClr val="bg1"/>
                </a:solidFill>
              </a:rPr>
              <a:t> </a:t>
            </a:r>
            <a:endParaRPr lang="en-IN" dirty="0">
              <a:solidFill>
                <a:schemeClr val="bg1"/>
              </a:solidFill>
            </a:endParaRPr>
          </a:p>
        </p:txBody>
      </p:sp>
      <p:sp>
        <p:nvSpPr>
          <p:cNvPr id="6" name="TextBox 5">
            <a:hlinkClick r:id="rId5" action="ppaction://hlinksldjump"/>
            <a:extLst>
              <a:ext uri="{FF2B5EF4-FFF2-40B4-BE49-F238E27FC236}">
                <a16:creationId xmlns:a16="http://schemas.microsoft.com/office/drawing/2014/main" id="{1B2FB93F-2153-31DF-EB08-88F581593668}"/>
              </a:ext>
            </a:extLst>
          </p:cNvPr>
          <p:cNvSpPr txBox="1"/>
          <p:nvPr/>
        </p:nvSpPr>
        <p:spPr>
          <a:xfrm>
            <a:off x="10342731" y="6355921"/>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9759249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A close-up of a network&#10;&#10;Description automatically generated">
            <a:extLst>
              <a:ext uri="{FF2B5EF4-FFF2-40B4-BE49-F238E27FC236}">
                <a16:creationId xmlns:a16="http://schemas.microsoft.com/office/drawing/2014/main" id="{D96691D2-C06F-9DAD-D21D-BB577BAEBE37}"/>
              </a:ext>
            </a:extLst>
          </p:cNvPr>
          <p:cNvPicPr>
            <a:picLocks noChangeAspect="1"/>
          </p:cNvPicPr>
          <p:nvPr/>
        </p:nvPicPr>
        <p:blipFill rotWithShape="1">
          <a:blip r:embed="rId2">
            <a:alphaModFix amt="50000"/>
          </a:blip>
          <a:srcRect t="6989" b="2649"/>
          <a:stretch/>
        </p:blipFill>
        <p:spPr>
          <a:xfrm>
            <a:off x="20" y="10"/>
            <a:ext cx="12191981" cy="6857990"/>
          </a:xfrm>
          <a:prstGeom prst="rect">
            <a:avLst/>
          </a:prstGeom>
        </p:spPr>
      </p:pic>
      <p:sp>
        <p:nvSpPr>
          <p:cNvPr id="2" name="Title 1">
            <a:extLst>
              <a:ext uri="{FF2B5EF4-FFF2-40B4-BE49-F238E27FC236}">
                <a16:creationId xmlns:a16="http://schemas.microsoft.com/office/drawing/2014/main" id="{49A2A02B-3D4B-E2C6-87FF-145A0325A525}"/>
              </a:ext>
            </a:extLst>
          </p:cNvPr>
          <p:cNvSpPr>
            <a:spLocks noGrp="1"/>
          </p:cNvSpPr>
          <p:nvPr>
            <p:ph type="ctrTitle"/>
          </p:nvPr>
        </p:nvSpPr>
        <p:spPr>
          <a:xfrm>
            <a:off x="1524000" y="1122362"/>
            <a:ext cx="9144000" cy="2900518"/>
          </a:xfrm>
        </p:spPr>
        <p:txBody>
          <a:bodyPr>
            <a:normAutofit/>
          </a:bodyPr>
          <a:lstStyle/>
          <a:p>
            <a:r>
              <a:rPr lang="en-IN" sz="5600" dirty="0">
                <a:solidFill>
                  <a:srgbClr val="FFFFFF"/>
                </a:solidFill>
              </a:rPr>
              <a:t>All the best for your interviews</a:t>
            </a:r>
            <a:br>
              <a:rPr lang="en-IN" sz="5600" dirty="0">
                <a:solidFill>
                  <a:srgbClr val="FFFFFF"/>
                </a:solidFill>
              </a:rPr>
            </a:br>
            <a:br>
              <a:rPr lang="en-IN" sz="5600" dirty="0">
                <a:solidFill>
                  <a:srgbClr val="FFFFFF"/>
                </a:solidFill>
              </a:rPr>
            </a:br>
            <a:r>
              <a:rPr lang="en-IN" sz="5600" dirty="0">
                <a:solidFill>
                  <a:srgbClr val="FFFF00"/>
                </a:solidFill>
              </a:rPr>
              <a:t>Never ever give up</a:t>
            </a:r>
          </a:p>
        </p:txBody>
      </p:sp>
      <p:pic>
        <p:nvPicPr>
          <p:cNvPr id="5" name="Picture 4" descr="A person with a beard&#10;&#10;Description automatically generated">
            <a:extLst>
              <a:ext uri="{FF2B5EF4-FFF2-40B4-BE49-F238E27FC236}">
                <a16:creationId xmlns:a16="http://schemas.microsoft.com/office/drawing/2014/main" id="{0576167A-5C80-7F75-FB17-66808F0C8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127" y="4651862"/>
            <a:ext cx="1588528" cy="2061067"/>
          </a:xfrm>
          <a:prstGeom prst="rect">
            <a:avLst/>
          </a:prstGeom>
        </p:spPr>
      </p:pic>
    </p:spTree>
    <p:extLst>
      <p:ext uri="{BB962C8B-B14F-4D97-AF65-F5344CB8AC3E}">
        <p14:creationId xmlns:p14="http://schemas.microsoft.com/office/powerpoint/2010/main" val="97608137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Angular and Angular JS? OR What are the advantages of Angular       over AngularJS?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3">
            <a:extLst>
              <a:ext uri="{FF2B5EF4-FFF2-40B4-BE49-F238E27FC236}">
                <a16:creationId xmlns:a16="http://schemas.microsoft.com/office/drawing/2014/main" id="{FD3B62B0-DA05-D206-2424-C4A076448962}"/>
              </a:ext>
            </a:extLst>
          </p:cNvPr>
          <p:cNvSpPr>
            <a:spLocks noChangeAspect="1" noChangeArrowheads="1" noTextEdit="1"/>
          </p:cNvSpPr>
          <p:nvPr/>
        </p:nvSpPr>
        <p:spPr bwMode="auto">
          <a:xfrm>
            <a:off x="1361249" y="1229638"/>
            <a:ext cx="7794625" cy="518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5">
            <a:extLst>
              <a:ext uri="{FF2B5EF4-FFF2-40B4-BE49-F238E27FC236}">
                <a16:creationId xmlns:a16="http://schemas.microsoft.com/office/drawing/2014/main" id="{ED18A0D0-928A-6D5D-F03F-64B75B8FCAD8}"/>
              </a:ext>
            </a:extLst>
          </p:cNvPr>
          <p:cNvSpPr>
            <a:spLocks noChangeArrowheads="1"/>
          </p:cNvSpPr>
          <p:nvPr/>
        </p:nvSpPr>
        <p:spPr bwMode="auto">
          <a:xfrm>
            <a:off x="1338423" y="1235988"/>
            <a:ext cx="4282089" cy="563563"/>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6">
            <a:extLst>
              <a:ext uri="{FF2B5EF4-FFF2-40B4-BE49-F238E27FC236}">
                <a16:creationId xmlns:a16="http://schemas.microsoft.com/office/drawing/2014/main" id="{F9393096-08B5-A122-3047-1660502E742B}"/>
              </a:ext>
            </a:extLst>
          </p:cNvPr>
          <p:cNvSpPr>
            <a:spLocks noChangeArrowheads="1"/>
          </p:cNvSpPr>
          <p:nvPr/>
        </p:nvSpPr>
        <p:spPr bwMode="auto">
          <a:xfrm>
            <a:off x="5620512" y="1235988"/>
            <a:ext cx="3521075" cy="563563"/>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7">
            <a:extLst>
              <a:ext uri="{FF2B5EF4-FFF2-40B4-BE49-F238E27FC236}">
                <a16:creationId xmlns:a16="http://schemas.microsoft.com/office/drawing/2014/main" id="{168B7CFC-85EF-8C5B-54E0-1E7ECD514A57}"/>
              </a:ext>
            </a:extLst>
          </p:cNvPr>
          <p:cNvSpPr>
            <a:spLocks noChangeArrowheads="1"/>
          </p:cNvSpPr>
          <p:nvPr/>
        </p:nvSpPr>
        <p:spPr bwMode="auto">
          <a:xfrm>
            <a:off x="1369187" y="1799551"/>
            <a:ext cx="4251325" cy="836613"/>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8">
            <a:extLst>
              <a:ext uri="{FF2B5EF4-FFF2-40B4-BE49-F238E27FC236}">
                <a16:creationId xmlns:a16="http://schemas.microsoft.com/office/drawing/2014/main" id="{4CC00FA5-6C3D-0ABC-AA0C-9EA348B04A5C}"/>
              </a:ext>
            </a:extLst>
          </p:cNvPr>
          <p:cNvSpPr>
            <a:spLocks noChangeArrowheads="1"/>
          </p:cNvSpPr>
          <p:nvPr/>
        </p:nvSpPr>
        <p:spPr bwMode="auto">
          <a:xfrm>
            <a:off x="5620512" y="1799551"/>
            <a:ext cx="3521075" cy="836613"/>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7E6A54B0-1B9F-2749-761E-5B65A13C31C6}"/>
              </a:ext>
            </a:extLst>
          </p:cNvPr>
          <p:cNvSpPr>
            <a:spLocks noChangeArrowheads="1"/>
          </p:cNvSpPr>
          <p:nvPr/>
        </p:nvSpPr>
        <p:spPr bwMode="auto">
          <a:xfrm>
            <a:off x="1369187" y="2636163"/>
            <a:ext cx="4251325" cy="11256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0">
            <a:extLst>
              <a:ext uri="{FF2B5EF4-FFF2-40B4-BE49-F238E27FC236}">
                <a16:creationId xmlns:a16="http://schemas.microsoft.com/office/drawing/2014/main" id="{1B83CFC5-81A9-8772-5276-9D93C15F8C8E}"/>
              </a:ext>
            </a:extLst>
          </p:cNvPr>
          <p:cNvSpPr>
            <a:spLocks noChangeArrowheads="1"/>
          </p:cNvSpPr>
          <p:nvPr/>
        </p:nvSpPr>
        <p:spPr bwMode="auto">
          <a:xfrm>
            <a:off x="5620512" y="2636163"/>
            <a:ext cx="3521075" cy="895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1">
            <a:extLst>
              <a:ext uri="{FF2B5EF4-FFF2-40B4-BE49-F238E27FC236}">
                <a16:creationId xmlns:a16="http://schemas.microsoft.com/office/drawing/2014/main" id="{0FA4DE44-641B-E5F3-6A94-35D09414139E}"/>
              </a:ext>
            </a:extLst>
          </p:cNvPr>
          <p:cNvSpPr>
            <a:spLocks noChangeArrowheads="1"/>
          </p:cNvSpPr>
          <p:nvPr/>
        </p:nvSpPr>
        <p:spPr bwMode="auto">
          <a:xfrm>
            <a:off x="1369187" y="3531513"/>
            <a:ext cx="4251325" cy="687388"/>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2">
            <a:extLst>
              <a:ext uri="{FF2B5EF4-FFF2-40B4-BE49-F238E27FC236}">
                <a16:creationId xmlns:a16="http://schemas.microsoft.com/office/drawing/2014/main" id="{A1C64BB6-A5ED-DB05-526C-EA1BFCB467F0}"/>
              </a:ext>
            </a:extLst>
          </p:cNvPr>
          <p:cNvSpPr>
            <a:spLocks noChangeArrowheads="1"/>
          </p:cNvSpPr>
          <p:nvPr/>
        </p:nvSpPr>
        <p:spPr bwMode="auto">
          <a:xfrm>
            <a:off x="5620512" y="3531513"/>
            <a:ext cx="3521075" cy="687388"/>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3">
            <a:extLst>
              <a:ext uri="{FF2B5EF4-FFF2-40B4-BE49-F238E27FC236}">
                <a16:creationId xmlns:a16="http://schemas.microsoft.com/office/drawing/2014/main" id="{2AE973C9-C52C-E4C5-8B8E-09EA3DD2FFC9}"/>
              </a:ext>
            </a:extLst>
          </p:cNvPr>
          <p:cNvSpPr>
            <a:spLocks noChangeArrowheads="1"/>
          </p:cNvSpPr>
          <p:nvPr/>
        </p:nvSpPr>
        <p:spPr bwMode="auto">
          <a:xfrm>
            <a:off x="1369187" y="4218901"/>
            <a:ext cx="4251325" cy="627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4">
            <a:extLst>
              <a:ext uri="{FF2B5EF4-FFF2-40B4-BE49-F238E27FC236}">
                <a16:creationId xmlns:a16="http://schemas.microsoft.com/office/drawing/2014/main" id="{538E0198-31E9-4E6D-E2B5-5C2F5FDDF77C}"/>
              </a:ext>
            </a:extLst>
          </p:cNvPr>
          <p:cNvSpPr>
            <a:spLocks noChangeArrowheads="1"/>
          </p:cNvSpPr>
          <p:nvPr/>
        </p:nvSpPr>
        <p:spPr bwMode="auto">
          <a:xfrm>
            <a:off x="5620512" y="4218901"/>
            <a:ext cx="3521075" cy="627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5">
            <a:extLst>
              <a:ext uri="{FF2B5EF4-FFF2-40B4-BE49-F238E27FC236}">
                <a16:creationId xmlns:a16="http://schemas.microsoft.com/office/drawing/2014/main" id="{E9046C41-6F2B-FEC2-B86D-0FE1341E4880}"/>
              </a:ext>
            </a:extLst>
          </p:cNvPr>
          <p:cNvSpPr>
            <a:spLocks noChangeArrowheads="1"/>
          </p:cNvSpPr>
          <p:nvPr/>
        </p:nvSpPr>
        <p:spPr bwMode="auto">
          <a:xfrm>
            <a:off x="1369187" y="4845963"/>
            <a:ext cx="4251325" cy="677863"/>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6">
            <a:extLst>
              <a:ext uri="{FF2B5EF4-FFF2-40B4-BE49-F238E27FC236}">
                <a16:creationId xmlns:a16="http://schemas.microsoft.com/office/drawing/2014/main" id="{FC8FBE9C-A374-E2DD-EA7A-88CB48BB31D2}"/>
              </a:ext>
            </a:extLst>
          </p:cNvPr>
          <p:cNvSpPr>
            <a:spLocks noChangeArrowheads="1"/>
          </p:cNvSpPr>
          <p:nvPr/>
        </p:nvSpPr>
        <p:spPr bwMode="auto">
          <a:xfrm>
            <a:off x="5620512" y="4845963"/>
            <a:ext cx="3521075" cy="677863"/>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7">
            <a:extLst>
              <a:ext uri="{FF2B5EF4-FFF2-40B4-BE49-F238E27FC236}">
                <a16:creationId xmlns:a16="http://schemas.microsoft.com/office/drawing/2014/main" id="{BD77A313-1FB6-A6E9-C789-E6BC46F2A75E}"/>
              </a:ext>
            </a:extLst>
          </p:cNvPr>
          <p:cNvSpPr>
            <a:spLocks noChangeArrowheads="1"/>
          </p:cNvSpPr>
          <p:nvPr/>
        </p:nvSpPr>
        <p:spPr bwMode="auto">
          <a:xfrm>
            <a:off x="1316399" y="5523826"/>
            <a:ext cx="4304113" cy="8936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8">
            <a:extLst>
              <a:ext uri="{FF2B5EF4-FFF2-40B4-BE49-F238E27FC236}">
                <a16:creationId xmlns:a16="http://schemas.microsoft.com/office/drawing/2014/main" id="{EFBC82D2-86B5-88C9-C85E-994878ADC1C5}"/>
              </a:ext>
            </a:extLst>
          </p:cNvPr>
          <p:cNvSpPr>
            <a:spLocks noChangeArrowheads="1"/>
          </p:cNvSpPr>
          <p:nvPr/>
        </p:nvSpPr>
        <p:spPr bwMode="auto">
          <a:xfrm>
            <a:off x="5576792" y="5523826"/>
            <a:ext cx="3564796" cy="8936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9">
            <a:extLst>
              <a:ext uri="{FF2B5EF4-FFF2-40B4-BE49-F238E27FC236}">
                <a16:creationId xmlns:a16="http://schemas.microsoft.com/office/drawing/2014/main" id="{A50BDF74-6F96-3B20-D8CE-C807BE489D01}"/>
              </a:ext>
            </a:extLst>
          </p:cNvPr>
          <p:cNvSpPr>
            <a:spLocks noChangeShapeType="1"/>
          </p:cNvSpPr>
          <p:nvPr/>
        </p:nvSpPr>
        <p:spPr bwMode="auto">
          <a:xfrm>
            <a:off x="1362837" y="1799551"/>
            <a:ext cx="7785100" cy="0"/>
          </a:xfrm>
          <a:prstGeom prst="line">
            <a:avLst/>
          </a:prstGeom>
          <a:noFill/>
          <a:ln w="1270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0">
            <a:extLst>
              <a:ext uri="{FF2B5EF4-FFF2-40B4-BE49-F238E27FC236}">
                <a16:creationId xmlns:a16="http://schemas.microsoft.com/office/drawing/2014/main" id="{12F4C45E-AF36-4C2C-C69A-57F4B1D54DC2}"/>
              </a:ext>
            </a:extLst>
          </p:cNvPr>
          <p:cNvSpPr>
            <a:spLocks noChangeShapeType="1"/>
          </p:cNvSpPr>
          <p:nvPr/>
        </p:nvSpPr>
        <p:spPr bwMode="auto">
          <a:xfrm>
            <a:off x="1362837" y="2636163"/>
            <a:ext cx="7785100" cy="0"/>
          </a:xfrm>
          <a:prstGeom prst="line">
            <a:avLst/>
          </a:prstGeom>
          <a:noFill/>
          <a:ln w="1270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1">
            <a:extLst>
              <a:ext uri="{FF2B5EF4-FFF2-40B4-BE49-F238E27FC236}">
                <a16:creationId xmlns:a16="http://schemas.microsoft.com/office/drawing/2014/main" id="{24EB1B34-6FC3-9130-F744-29BC505F0F02}"/>
              </a:ext>
            </a:extLst>
          </p:cNvPr>
          <p:cNvSpPr>
            <a:spLocks noChangeShapeType="1"/>
          </p:cNvSpPr>
          <p:nvPr/>
        </p:nvSpPr>
        <p:spPr bwMode="auto">
          <a:xfrm>
            <a:off x="1362837" y="3531513"/>
            <a:ext cx="7785100" cy="0"/>
          </a:xfrm>
          <a:prstGeom prst="line">
            <a:avLst/>
          </a:prstGeom>
          <a:noFill/>
          <a:ln w="1270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2">
            <a:extLst>
              <a:ext uri="{FF2B5EF4-FFF2-40B4-BE49-F238E27FC236}">
                <a16:creationId xmlns:a16="http://schemas.microsoft.com/office/drawing/2014/main" id="{788D8942-6227-E11E-48FD-F72A0405F2FA}"/>
              </a:ext>
            </a:extLst>
          </p:cNvPr>
          <p:cNvSpPr>
            <a:spLocks noChangeShapeType="1"/>
          </p:cNvSpPr>
          <p:nvPr/>
        </p:nvSpPr>
        <p:spPr bwMode="auto">
          <a:xfrm>
            <a:off x="1362837" y="4218901"/>
            <a:ext cx="7785100" cy="0"/>
          </a:xfrm>
          <a:prstGeom prst="line">
            <a:avLst/>
          </a:prstGeom>
          <a:noFill/>
          <a:ln w="1270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3">
            <a:extLst>
              <a:ext uri="{FF2B5EF4-FFF2-40B4-BE49-F238E27FC236}">
                <a16:creationId xmlns:a16="http://schemas.microsoft.com/office/drawing/2014/main" id="{83ED85BA-9153-5973-D6AA-EFF15C40B718}"/>
              </a:ext>
            </a:extLst>
          </p:cNvPr>
          <p:cNvSpPr>
            <a:spLocks noChangeShapeType="1"/>
          </p:cNvSpPr>
          <p:nvPr/>
        </p:nvSpPr>
        <p:spPr bwMode="auto">
          <a:xfrm>
            <a:off x="1362837" y="4845963"/>
            <a:ext cx="7785100" cy="0"/>
          </a:xfrm>
          <a:prstGeom prst="line">
            <a:avLst/>
          </a:prstGeom>
          <a:noFill/>
          <a:ln w="1270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24">
            <a:extLst>
              <a:ext uri="{FF2B5EF4-FFF2-40B4-BE49-F238E27FC236}">
                <a16:creationId xmlns:a16="http://schemas.microsoft.com/office/drawing/2014/main" id="{665D0470-4458-957A-7E30-CCEACD680FE1}"/>
              </a:ext>
            </a:extLst>
          </p:cNvPr>
          <p:cNvSpPr>
            <a:spLocks noChangeShapeType="1"/>
          </p:cNvSpPr>
          <p:nvPr/>
        </p:nvSpPr>
        <p:spPr bwMode="auto">
          <a:xfrm>
            <a:off x="1362837" y="5523826"/>
            <a:ext cx="7785100" cy="0"/>
          </a:xfrm>
          <a:prstGeom prst="line">
            <a:avLst/>
          </a:prstGeom>
          <a:noFill/>
          <a:ln w="1270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27">
            <a:extLst>
              <a:ext uri="{FF2B5EF4-FFF2-40B4-BE49-F238E27FC236}">
                <a16:creationId xmlns:a16="http://schemas.microsoft.com/office/drawing/2014/main" id="{C3789538-DBFB-4188-A4E7-2E41A25440FC}"/>
              </a:ext>
            </a:extLst>
          </p:cNvPr>
          <p:cNvSpPr>
            <a:spLocks noChangeShapeType="1"/>
          </p:cNvSpPr>
          <p:nvPr/>
        </p:nvSpPr>
        <p:spPr bwMode="auto">
          <a:xfrm>
            <a:off x="1362837" y="1235988"/>
            <a:ext cx="7785100" cy="0"/>
          </a:xfrm>
          <a:prstGeom prst="line">
            <a:avLst/>
          </a:prstGeom>
          <a:noFill/>
          <a:ln w="1270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9">
            <a:extLst>
              <a:ext uri="{FF2B5EF4-FFF2-40B4-BE49-F238E27FC236}">
                <a16:creationId xmlns:a16="http://schemas.microsoft.com/office/drawing/2014/main" id="{7656D495-DF2E-CEE9-FCD7-2BEF4D47EF1A}"/>
              </a:ext>
            </a:extLst>
          </p:cNvPr>
          <p:cNvSpPr>
            <a:spLocks noChangeArrowheads="1"/>
          </p:cNvSpPr>
          <p:nvPr/>
        </p:nvSpPr>
        <p:spPr bwMode="auto">
          <a:xfrm>
            <a:off x="3007487" y="1377276"/>
            <a:ext cx="1098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Angular JS</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Rectangle 30">
            <a:extLst>
              <a:ext uri="{FF2B5EF4-FFF2-40B4-BE49-F238E27FC236}">
                <a16:creationId xmlns:a16="http://schemas.microsoft.com/office/drawing/2014/main" id="{A69A6AA7-0247-9CF2-80C3-92FC2DA4C50D}"/>
              </a:ext>
            </a:extLst>
          </p:cNvPr>
          <p:cNvSpPr>
            <a:spLocks noChangeArrowheads="1"/>
          </p:cNvSpPr>
          <p:nvPr/>
        </p:nvSpPr>
        <p:spPr bwMode="auto">
          <a:xfrm>
            <a:off x="7009574" y="1377276"/>
            <a:ext cx="8620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Angular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7" name="Rectangle 31">
            <a:extLst>
              <a:ext uri="{FF2B5EF4-FFF2-40B4-BE49-F238E27FC236}">
                <a16:creationId xmlns:a16="http://schemas.microsoft.com/office/drawing/2014/main" id="{2E91447D-B965-7B69-5D08-D975CB7015CD}"/>
              </a:ext>
            </a:extLst>
          </p:cNvPr>
          <p:cNvSpPr>
            <a:spLocks noChangeArrowheads="1"/>
          </p:cNvSpPr>
          <p:nvPr/>
        </p:nvSpPr>
        <p:spPr bwMode="auto">
          <a:xfrm>
            <a:off x="1550162" y="1937663"/>
            <a:ext cx="2830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 It only supports JavaScript.</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Rectangle 32">
            <a:extLst>
              <a:ext uri="{FF2B5EF4-FFF2-40B4-BE49-F238E27FC236}">
                <a16:creationId xmlns:a16="http://schemas.microsoft.com/office/drawing/2014/main" id="{F16CC382-D99E-7BE0-4D95-B836083F8125}"/>
              </a:ext>
            </a:extLst>
          </p:cNvPr>
          <p:cNvSpPr>
            <a:spLocks noChangeArrowheads="1"/>
          </p:cNvSpPr>
          <p:nvPr/>
        </p:nvSpPr>
        <p:spPr bwMode="auto">
          <a:xfrm>
            <a:off x="5801487" y="1937663"/>
            <a:ext cx="304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9" name="Rectangle 33">
            <a:extLst>
              <a:ext uri="{FF2B5EF4-FFF2-40B4-BE49-F238E27FC236}">
                <a16:creationId xmlns:a16="http://schemas.microsoft.com/office/drawing/2014/main" id="{0E7E509F-7182-5F22-B877-9FACA702D5BE}"/>
              </a:ext>
            </a:extLst>
          </p:cNvPr>
          <p:cNvSpPr>
            <a:spLocks noChangeArrowheads="1"/>
          </p:cNvSpPr>
          <p:nvPr/>
        </p:nvSpPr>
        <p:spPr bwMode="auto">
          <a:xfrm>
            <a:off x="5987224" y="1937663"/>
            <a:ext cx="23669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support both JavaScript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Rectangle 34">
            <a:extLst>
              <a:ext uri="{FF2B5EF4-FFF2-40B4-BE49-F238E27FC236}">
                <a16:creationId xmlns:a16="http://schemas.microsoft.com/office/drawing/2014/main" id="{BCBC5C31-1746-B66A-3996-27952E4FEB99}"/>
              </a:ext>
            </a:extLst>
          </p:cNvPr>
          <p:cNvSpPr>
            <a:spLocks noChangeArrowheads="1"/>
          </p:cNvSpPr>
          <p:nvPr/>
        </p:nvSpPr>
        <p:spPr bwMode="auto">
          <a:xfrm>
            <a:off x="8227187" y="1937663"/>
            <a:ext cx="523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and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 name="Rectangle 35">
            <a:extLst>
              <a:ext uri="{FF2B5EF4-FFF2-40B4-BE49-F238E27FC236}">
                <a16:creationId xmlns:a16="http://schemas.microsoft.com/office/drawing/2014/main" id="{37FF64FC-9505-B07A-7883-B39EBCE7BF74}"/>
              </a:ext>
            </a:extLst>
          </p:cNvPr>
          <p:cNvSpPr>
            <a:spLocks noChangeArrowheads="1"/>
          </p:cNvSpPr>
          <p:nvPr/>
        </p:nvSpPr>
        <p:spPr bwMode="auto">
          <a:xfrm>
            <a:off x="5801487" y="2213888"/>
            <a:ext cx="11541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TypeScript.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2" name="Rectangle 36">
            <a:extLst>
              <a:ext uri="{FF2B5EF4-FFF2-40B4-BE49-F238E27FC236}">
                <a16:creationId xmlns:a16="http://schemas.microsoft.com/office/drawing/2014/main" id="{7E691AFD-EA10-60B2-9845-E57D7FD9561B}"/>
              </a:ext>
            </a:extLst>
          </p:cNvPr>
          <p:cNvSpPr>
            <a:spLocks noChangeArrowheads="1"/>
          </p:cNvSpPr>
          <p:nvPr/>
        </p:nvSpPr>
        <p:spPr bwMode="auto">
          <a:xfrm>
            <a:off x="1550162" y="2774276"/>
            <a:ext cx="31194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 This framework has a model</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3" name="Rectangle 37">
            <a:extLst>
              <a:ext uri="{FF2B5EF4-FFF2-40B4-BE49-F238E27FC236}">
                <a16:creationId xmlns:a16="http://schemas.microsoft.com/office/drawing/2014/main" id="{5FE7B579-DB0D-9984-90AB-CA3825E70203}"/>
              </a:ext>
            </a:extLst>
          </p:cNvPr>
          <p:cNvSpPr>
            <a:spLocks noChangeArrowheads="1"/>
          </p:cNvSpPr>
          <p:nvPr/>
        </p:nvSpPr>
        <p:spPr bwMode="auto">
          <a:xfrm>
            <a:off x="4390199" y="2774276"/>
            <a:ext cx="1984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 name="Rectangle 38">
            <a:extLst>
              <a:ext uri="{FF2B5EF4-FFF2-40B4-BE49-F238E27FC236}">
                <a16:creationId xmlns:a16="http://schemas.microsoft.com/office/drawing/2014/main" id="{C53CF6A0-53A1-134D-DCC1-63BC9F45461B}"/>
              </a:ext>
            </a:extLst>
          </p:cNvPr>
          <p:cNvSpPr>
            <a:spLocks noChangeArrowheads="1"/>
          </p:cNvSpPr>
          <p:nvPr/>
        </p:nvSpPr>
        <p:spPr bwMode="auto">
          <a:xfrm>
            <a:off x="4460049" y="2774276"/>
            <a:ext cx="5810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view</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5" name="Rectangle 39">
            <a:extLst>
              <a:ext uri="{FF2B5EF4-FFF2-40B4-BE49-F238E27FC236}">
                <a16:creationId xmlns:a16="http://schemas.microsoft.com/office/drawing/2014/main" id="{5D4ECCA9-B9AA-FCEE-F264-6A7EBB0C0F89}"/>
              </a:ext>
            </a:extLst>
          </p:cNvPr>
          <p:cNvSpPr>
            <a:spLocks noChangeArrowheads="1"/>
          </p:cNvSpPr>
          <p:nvPr/>
        </p:nvSpPr>
        <p:spPr bwMode="auto">
          <a:xfrm>
            <a:off x="4891849" y="2774276"/>
            <a:ext cx="1984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6" name="Rectangle 40">
            <a:extLst>
              <a:ext uri="{FF2B5EF4-FFF2-40B4-BE49-F238E27FC236}">
                <a16:creationId xmlns:a16="http://schemas.microsoft.com/office/drawing/2014/main" id="{9AB698AC-CB5E-A390-52B8-E54AC839A327}"/>
              </a:ext>
            </a:extLst>
          </p:cNvPr>
          <p:cNvSpPr>
            <a:spLocks noChangeArrowheads="1"/>
          </p:cNvSpPr>
          <p:nvPr/>
        </p:nvSpPr>
        <p:spPr bwMode="auto">
          <a:xfrm>
            <a:off x="1550162" y="3048913"/>
            <a:ext cx="29162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controller (MVC) architecture.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7" name="Rectangle 41">
            <a:extLst>
              <a:ext uri="{FF2B5EF4-FFF2-40B4-BE49-F238E27FC236}">
                <a16:creationId xmlns:a16="http://schemas.microsoft.com/office/drawing/2014/main" id="{7A483F5D-0D45-250F-A376-328A006FBF98}"/>
              </a:ext>
            </a:extLst>
          </p:cNvPr>
          <p:cNvSpPr>
            <a:spLocks noChangeArrowheads="1"/>
          </p:cNvSpPr>
          <p:nvPr/>
        </p:nvSpPr>
        <p:spPr bwMode="auto">
          <a:xfrm>
            <a:off x="5801487" y="2774276"/>
            <a:ext cx="34448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This framework has a component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2">
            <a:extLst>
              <a:ext uri="{FF2B5EF4-FFF2-40B4-BE49-F238E27FC236}">
                <a16:creationId xmlns:a16="http://schemas.microsoft.com/office/drawing/2014/main" id="{4C0502A1-1D4A-3467-7EBD-6A57ECCD8401}"/>
              </a:ext>
            </a:extLst>
          </p:cNvPr>
          <p:cNvSpPr>
            <a:spLocks noChangeArrowheads="1"/>
          </p:cNvSpPr>
          <p:nvPr/>
        </p:nvSpPr>
        <p:spPr bwMode="auto">
          <a:xfrm>
            <a:off x="5801487" y="3048913"/>
            <a:ext cx="1917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based architecture.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3">
            <a:extLst>
              <a:ext uri="{FF2B5EF4-FFF2-40B4-BE49-F238E27FC236}">
                <a16:creationId xmlns:a16="http://schemas.microsoft.com/office/drawing/2014/main" id="{A27BA58D-183F-110A-FF6F-444A9D73E0F7}"/>
              </a:ext>
            </a:extLst>
          </p:cNvPr>
          <p:cNvSpPr>
            <a:spLocks noChangeArrowheads="1"/>
          </p:cNvSpPr>
          <p:nvPr/>
        </p:nvSpPr>
        <p:spPr bwMode="auto">
          <a:xfrm>
            <a:off x="1550162" y="3672801"/>
            <a:ext cx="2651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 It does not have CLI tool.</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0" name="Rectangle 44">
            <a:extLst>
              <a:ext uri="{FF2B5EF4-FFF2-40B4-BE49-F238E27FC236}">
                <a16:creationId xmlns:a16="http://schemas.microsoft.com/office/drawing/2014/main" id="{CD9641EB-17A3-D2A2-0937-3FD92D1F645D}"/>
              </a:ext>
            </a:extLst>
          </p:cNvPr>
          <p:cNvSpPr>
            <a:spLocks noChangeArrowheads="1"/>
          </p:cNvSpPr>
          <p:nvPr/>
        </p:nvSpPr>
        <p:spPr bwMode="auto">
          <a:xfrm>
            <a:off x="5801487" y="3672801"/>
            <a:ext cx="1430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 has CLI tool.</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 name="Rectangle 45">
            <a:extLst>
              <a:ext uri="{FF2B5EF4-FFF2-40B4-BE49-F238E27FC236}">
                <a16:creationId xmlns:a16="http://schemas.microsoft.com/office/drawing/2014/main" id="{0A91070A-A300-CB94-293F-848C47E3B221}"/>
              </a:ext>
            </a:extLst>
          </p:cNvPr>
          <p:cNvSpPr>
            <a:spLocks noChangeArrowheads="1"/>
          </p:cNvSpPr>
          <p:nvPr/>
        </p:nvSpPr>
        <p:spPr bwMode="auto">
          <a:xfrm>
            <a:off x="1550162" y="4357013"/>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4</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46">
            <a:extLst>
              <a:ext uri="{FF2B5EF4-FFF2-40B4-BE49-F238E27FC236}">
                <a16:creationId xmlns:a16="http://schemas.microsoft.com/office/drawing/2014/main" id="{60D589BC-FF7E-4420-5B9D-99133B120BBD}"/>
              </a:ext>
            </a:extLst>
          </p:cNvPr>
          <p:cNvSpPr>
            <a:spLocks noChangeArrowheads="1"/>
          </p:cNvSpPr>
          <p:nvPr/>
        </p:nvSpPr>
        <p:spPr bwMode="auto">
          <a:xfrm>
            <a:off x="1666049" y="4357013"/>
            <a:ext cx="228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3" name="Rectangle 47">
            <a:extLst>
              <a:ext uri="{FF2B5EF4-FFF2-40B4-BE49-F238E27FC236}">
                <a16:creationId xmlns:a16="http://schemas.microsoft.com/office/drawing/2014/main" id="{D268690F-AB58-11D0-C2EE-FE70FCA24BD0}"/>
              </a:ext>
            </a:extLst>
          </p:cNvPr>
          <p:cNvSpPr>
            <a:spLocks noChangeArrowheads="1"/>
          </p:cNvSpPr>
          <p:nvPr/>
        </p:nvSpPr>
        <p:spPr bwMode="auto">
          <a:xfrm>
            <a:off x="1775587" y="4357013"/>
            <a:ext cx="36369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 does not use Dependency Injection.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4" name="Rectangle 48">
            <a:extLst>
              <a:ext uri="{FF2B5EF4-FFF2-40B4-BE49-F238E27FC236}">
                <a16:creationId xmlns:a16="http://schemas.microsoft.com/office/drawing/2014/main" id="{2A29EAEE-3616-8143-DD6D-96B36E301959}"/>
              </a:ext>
            </a:extLst>
          </p:cNvPr>
          <p:cNvSpPr>
            <a:spLocks noChangeArrowheads="1"/>
          </p:cNvSpPr>
          <p:nvPr/>
        </p:nvSpPr>
        <p:spPr bwMode="auto">
          <a:xfrm>
            <a:off x="5801487" y="4357013"/>
            <a:ext cx="2859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 uses Dependency Injection.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 name="Rectangle 49">
            <a:extLst>
              <a:ext uri="{FF2B5EF4-FFF2-40B4-BE49-F238E27FC236}">
                <a16:creationId xmlns:a16="http://schemas.microsoft.com/office/drawing/2014/main" id="{DF845B60-B54B-CA72-6460-606A3F024D34}"/>
              </a:ext>
            </a:extLst>
          </p:cNvPr>
          <p:cNvSpPr>
            <a:spLocks noChangeArrowheads="1"/>
          </p:cNvSpPr>
          <p:nvPr/>
        </p:nvSpPr>
        <p:spPr bwMode="auto">
          <a:xfrm>
            <a:off x="1550162" y="4984076"/>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5</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Rectangle 50">
            <a:extLst>
              <a:ext uri="{FF2B5EF4-FFF2-40B4-BE49-F238E27FC236}">
                <a16:creationId xmlns:a16="http://schemas.microsoft.com/office/drawing/2014/main" id="{EFB5FB14-93D4-E3D9-C696-AFC01FFACD9E}"/>
              </a:ext>
            </a:extLst>
          </p:cNvPr>
          <p:cNvSpPr>
            <a:spLocks noChangeArrowheads="1"/>
          </p:cNvSpPr>
          <p:nvPr/>
        </p:nvSpPr>
        <p:spPr bwMode="auto">
          <a:xfrm>
            <a:off x="1666049" y="4984076"/>
            <a:ext cx="228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1">
            <a:extLst>
              <a:ext uri="{FF2B5EF4-FFF2-40B4-BE49-F238E27FC236}">
                <a16:creationId xmlns:a16="http://schemas.microsoft.com/office/drawing/2014/main" id="{76CD7D84-FEC3-2352-6022-2AC2C676AB89}"/>
              </a:ext>
            </a:extLst>
          </p:cNvPr>
          <p:cNvSpPr>
            <a:spLocks noChangeArrowheads="1"/>
          </p:cNvSpPr>
          <p:nvPr/>
        </p:nvSpPr>
        <p:spPr bwMode="auto">
          <a:xfrm>
            <a:off x="1775587" y="4984076"/>
            <a:ext cx="3559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 does not support mobile browsers.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2">
            <a:extLst>
              <a:ext uri="{FF2B5EF4-FFF2-40B4-BE49-F238E27FC236}">
                <a16:creationId xmlns:a16="http://schemas.microsoft.com/office/drawing/2014/main" id="{FE0471A8-C5BC-5498-F78F-5C49604358F6}"/>
              </a:ext>
            </a:extLst>
          </p:cNvPr>
          <p:cNvSpPr>
            <a:spLocks noChangeArrowheads="1"/>
          </p:cNvSpPr>
          <p:nvPr/>
        </p:nvSpPr>
        <p:spPr bwMode="auto">
          <a:xfrm>
            <a:off x="5801487" y="4984076"/>
            <a:ext cx="3116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 also support mobile browsers.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3">
            <a:extLst>
              <a:ext uri="{FF2B5EF4-FFF2-40B4-BE49-F238E27FC236}">
                <a16:creationId xmlns:a16="http://schemas.microsoft.com/office/drawing/2014/main" id="{589FB7D3-4DB7-188E-2214-8E7F4150B67E}"/>
              </a:ext>
            </a:extLst>
          </p:cNvPr>
          <p:cNvSpPr>
            <a:spLocks noChangeArrowheads="1"/>
          </p:cNvSpPr>
          <p:nvPr/>
        </p:nvSpPr>
        <p:spPr bwMode="auto">
          <a:xfrm>
            <a:off x="1529070" y="5661938"/>
            <a:ext cx="17197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6. It is not so fast</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0" name="Rectangle 54">
            <a:extLst>
              <a:ext uri="{FF2B5EF4-FFF2-40B4-BE49-F238E27FC236}">
                <a16:creationId xmlns:a16="http://schemas.microsoft.com/office/drawing/2014/main" id="{4C3708FF-AC8D-3E5C-897C-6C555BF44CFE}"/>
              </a:ext>
            </a:extLst>
          </p:cNvPr>
          <p:cNvSpPr>
            <a:spLocks noChangeArrowheads="1"/>
          </p:cNvSpPr>
          <p:nvPr/>
        </p:nvSpPr>
        <p:spPr bwMode="auto">
          <a:xfrm>
            <a:off x="5801487" y="5661938"/>
            <a:ext cx="12954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 is very fast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TextBox 5">
            <a:extLst>
              <a:ext uri="{FF2B5EF4-FFF2-40B4-BE49-F238E27FC236}">
                <a16:creationId xmlns:a16="http://schemas.microsoft.com/office/drawing/2014/main" id="{A4C5A5AA-6670-5544-D0F6-912C274A117F}"/>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765150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NPM?</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69DA79-1F84-BCC7-B30F-26A64BC7A500}"/>
              </a:ext>
            </a:extLst>
          </p:cNvPr>
          <p:cNvSpPr txBox="1"/>
          <p:nvPr/>
        </p:nvSpPr>
        <p:spPr>
          <a:xfrm>
            <a:off x="1064654" y="1215444"/>
            <a:ext cx="4779503"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NPM</a:t>
            </a:r>
            <a:r>
              <a:rPr lang="en-IN" dirty="0">
                <a:solidFill>
                  <a:prstClr val="black"/>
                </a:solidFill>
                <a:latin typeface="Calibri" panose="020F0502020204030204"/>
                <a:ea typeface="Times New Roman" panose="02020603050405020304" pitchFamily="18" charset="0"/>
                <a:cs typeface="Times New Roman" panose="02020603050405020304" pitchFamily="18" charset="0"/>
              </a:rPr>
              <a:t>(</a:t>
            </a:r>
            <a:r>
              <a:rPr kumimoji="0" lang="en-IN"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Node package manager) is an </a:t>
            </a:r>
            <a:r>
              <a:rPr kumimoji="0" lang="en-IN"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online repository,</a:t>
            </a:r>
            <a:r>
              <a:rPr kumimoji="0" lang="en-IN"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from where you can get thousands of </a:t>
            </a:r>
            <a:r>
              <a:rPr kumimoji="0" lang="en-IN"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free libraries</a:t>
            </a:r>
            <a:r>
              <a:rPr kumimoji="0" lang="en-IN"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which can be used in your </a:t>
            </a:r>
            <a:r>
              <a:rPr kumimoji="0" lang="en-IN" sz="1800" b="1"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angular</a:t>
            </a:r>
            <a:r>
              <a:rPr kumimoji="0" lang="en-IN"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or node </a:t>
            </a:r>
            <a:r>
              <a:rPr kumimoji="0" lang="en-IN" sz="1800" b="0" i="0" u="none" strike="noStrike" kern="1200" cap="none" spc="0" normalizeH="0" baseline="0" noProof="0" dirty="0" err="1">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js</a:t>
            </a:r>
            <a:r>
              <a:rPr kumimoji="0" lang="en-IN" sz="18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Times New Roman" panose="02020603050405020304" pitchFamily="18" charset="0"/>
              </a:rPr>
              <a:t> projects.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FD4B599-E785-2F3F-A036-7EF101EDFE84}"/>
              </a:ext>
            </a:extLst>
          </p:cNvPr>
          <p:cNvPicPr>
            <a:picLocks noChangeAspect="1"/>
          </p:cNvPicPr>
          <p:nvPr/>
        </p:nvPicPr>
        <p:blipFill>
          <a:blip r:embed="rId4"/>
          <a:stretch>
            <a:fillRect/>
          </a:stretch>
        </p:blipFill>
        <p:spPr>
          <a:xfrm>
            <a:off x="8264885" y="2979421"/>
            <a:ext cx="1708962" cy="932780"/>
          </a:xfrm>
          <a:prstGeom prst="rect">
            <a:avLst/>
          </a:prstGeom>
        </p:spPr>
      </p:pic>
      <p:pic>
        <p:nvPicPr>
          <p:cNvPr id="10" name="Picture 9">
            <a:extLst>
              <a:ext uri="{FF2B5EF4-FFF2-40B4-BE49-F238E27FC236}">
                <a16:creationId xmlns:a16="http://schemas.microsoft.com/office/drawing/2014/main" id="{C0FB5B04-7702-61C8-619B-453262168250}"/>
              </a:ext>
            </a:extLst>
          </p:cNvPr>
          <p:cNvPicPr>
            <a:picLocks noChangeAspect="1"/>
          </p:cNvPicPr>
          <p:nvPr/>
        </p:nvPicPr>
        <p:blipFill>
          <a:blip r:embed="rId5"/>
          <a:stretch>
            <a:fillRect/>
          </a:stretch>
        </p:blipFill>
        <p:spPr>
          <a:xfrm>
            <a:off x="8480379" y="4921761"/>
            <a:ext cx="1708963" cy="557642"/>
          </a:xfrm>
          <a:prstGeom prst="rect">
            <a:avLst/>
          </a:prstGeom>
        </p:spPr>
      </p:pic>
      <p:pic>
        <p:nvPicPr>
          <p:cNvPr id="12" name="Picture 11">
            <a:extLst>
              <a:ext uri="{FF2B5EF4-FFF2-40B4-BE49-F238E27FC236}">
                <a16:creationId xmlns:a16="http://schemas.microsoft.com/office/drawing/2014/main" id="{0AD79FC2-95D6-F73F-8268-CEF5CC212179}"/>
              </a:ext>
            </a:extLst>
          </p:cNvPr>
          <p:cNvPicPr>
            <a:picLocks noChangeAspect="1"/>
          </p:cNvPicPr>
          <p:nvPr/>
        </p:nvPicPr>
        <p:blipFill>
          <a:blip r:embed="rId6"/>
          <a:stretch>
            <a:fillRect/>
          </a:stretch>
        </p:blipFill>
        <p:spPr>
          <a:xfrm>
            <a:off x="8550714" y="1189116"/>
            <a:ext cx="1044224" cy="1035064"/>
          </a:xfrm>
          <a:prstGeom prst="rect">
            <a:avLst/>
          </a:prstGeom>
        </p:spPr>
      </p:pic>
      <p:cxnSp>
        <p:nvCxnSpPr>
          <p:cNvPr id="15" name="Straight Arrow Connector 14">
            <a:extLst>
              <a:ext uri="{FF2B5EF4-FFF2-40B4-BE49-F238E27FC236}">
                <a16:creationId xmlns:a16="http://schemas.microsoft.com/office/drawing/2014/main" id="{7E889058-5018-BC60-52C9-760257A0305A}"/>
              </a:ext>
            </a:extLst>
          </p:cNvPr>
          <p:cNvCxnSpPr>
            <a:cxnSpLocks/>
          </p:cNvCxnSpPr>
          <p:nvPr/>
        </p:nvCxnSpPr>
        <p:spPr>
          <a:xfrm flipV="1">
            <a:off x="9154534" y="2415773"/>
            <a:ext cx="0" cy="69529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7599CB-77BB-F1CE-08CD-89D9FB905FBB}"/>
              </a:ext>
            </a:extLst>
          </p:cNvPr>
          <p:cNvCxnSpPr>
            <a:cxnSpLocks/>
          </p:cNvCxnSpPr>
          <p:nvPr/>
        </p:nvCxnSpPr>
        <p:spPr>
          <a:xfrm>
            <a:off x="9154533" y="3950591"/>
            <a:ext cx="0" cy="80873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BE287CE-8CF3-AE14-1746-1C43A4E73284}"/>
              </a:ext>
            </a:extLst>
          </p:cNvPr>
          <p:cNvSpPr>
            <a:spLocks noGrp="1"/>
          </p:cNvSpPr>
          <p:nvPr>
            <p:ph type="title" idx="4294967295"/>
          </p:nvPr>
        </p:nvSpPr>
        <p:spPr/>
        <p:txBody>
          <a:bodyPr/>
          <a:lstStyle/>
          <a:p>
            <a:r>
              <a:rPr lang="en-IN" sz="1100" b="0" i="0" u="none" strike="noStrike" dirty="0">
                <a:solidFill>
                  <a:schemeClr val="bg1"/>
                </a:solidFill>
                <a:effectLst/>
                <a:latin typeface="Calibri" panose="020F0502020204030204" pitchFamily="34" charset="0"/>
              </a:rPr>
              <a:t>Q4.  What is NPM?</a:t>
            </a:r>
            <a:r>
              <a:rPr lang="en-IN" dirty="0">
                <a:solidFill>
                  <a:schemeClr val="bg1"/>
                </a:solidFill>
              </a:rPr>
              <a:t> </a:t>
            </a:r>
          </a:p>
        </p:txBody>
      </p:sp>
      <p:sp>
        <p:nvSpPr>
          <p:cNvPr id="9" name="TextBox 8">
            <a:extLst>
              <a:ext uri="{FF2B5EF4-FFF2-40B4-BE49-F238E27FC236}">
                <a16:creationId xmlns:a16="http://schemas.microsoft.com/office/drawing/2014/main" id="{27FF5747-6694-3BF9-0808-9F8EA2F510F2}"/>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245906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NPM?</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03A9EAE-EF75-3FCB-715E-B6880D948CB9}"/>
              </a:ext>
            </a:extLst>
          </p:cNvPr>
          <p:cNvPicPr>
            <a:picLocks noChangeAspect="1"/>
          </p:cNvPicPr>
          <p:nvPr/>
        </p:nvPicPr>
        <p:blipFill rotWithShape="1">
          <a:blip r:embed="rId4"/>
          <a:srcRect b="5891"/>
          <a:stretch/>
        </p:blipFill>
        <p:spPr>
          <a:xfrm>
            <a:off x="797574" y="1089765"/>
            <a:ext cx="9908088" cy="5244950"/>
          </a:xfrm>
          <a:prstGeom prst="rect">
            <a:avLst/>
          </a:prstGeom>
        </p:spPr>
      </p:pic>
      <p:cxnSp>
        <p:nvCxnSpPr>
          <p:cNvPr id="5" name="Straight Arrow Connector 4">
            <a:extLst>
              <a:ext uri="{FF2B5EF4-FFF2-40B4-BE49-F238E27FC236}">
                <a16:creationId xmlns:a16="http://schemas.microsoft.com/office/drawing/2014/main" id="{B488C0BA-CCAE-55EC-D8F4-640811A366E5}"/>
              </a:ext>
            </a:extLst>
          </p:cNvPr>
          <p:cNvCxnSpPr>
            <a:cxnSpLocks/>
          </p:cNvCxnSpPr>
          <p:nvPr/>
        </p:nvCxnSpPr>
        <p:spPr>
          <a:xfrm>
            <a:off x="2604307" y="2854964"/>
            <a:ext cx="1607184" cy="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id="{CAA25166-4A73-4440-30FB-4FB91BA68D34}"/>
              </a:ext>
            </a:extLst>
          </p:cNvPr>
          <p:cNvSpPr/>
          <p:nvPr/>
        </p:nvSpPr>
        <p:spPr>
          <a:xfrm>
            <a:off x="4211491" y="2293980"/>
            <a:ext cx="4781228" cy="11219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285750" marR="0" lvl="0" indent="-28575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a:t>
            </a:r>
            <a:r>
              <a:rPr kumimoji="0" lang="en-US" sz="1800" b="1" i="0" u="none" strike="noStrike" kern="1200" cap="none" spc="0" normalizeH="0" baseline="0" noProof="0" dirty="0" err="1">
                <a:ln>
                  <a:noFill/>
                </a:ln>
                <a:solidFill>
                  <a:srgbClr val="202124"/>
                </a:solidFill>
                <a:effectLst/>
                <a:uLnTx/>
                <a:uFillTx/>
                <a:latin typeface="Calibri" panose="020F0502020204030204"/>
                <a:ea typeface="+mn-ea"/>
                <a:cs typeface="+mn-cs"/>
              </a:rPr>
              <a:t>node_modules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folder is used to save all downloaded packages from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npm</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in your </a:t>
            </a:r>
            <a:r>
              <a:rPr lang="en-US" dirty="0">
                <a:solidFill>
                  <a:srgbClr val="202124"/>
                </a:solidFill>
                <a:latin typeface="Calibri" panose="020F0502020204030204"/>
              </a:rPr>
              <a:t>Angular project</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9484AB4-E902-E39D-6CE3-589CB007E816}"/>
              </a:ext>
            </a:extLst>
          </p:cNvPr>
          <p:cNvSpPr/>
          <p:nvPr/>
        </p:nvSpPr>
        <p:spPr>
          <a:xfrm>
            <a:off x="1381637" y="2729581"/>
            <a:ext cx="1222670" cy="2507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D186F28-58C6-FB5B-A0E4-E3824AED9067}"/>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945894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50ABEA9-4194-72DC-A47A-FD4405EBC08D}"/>
              </a:ext>
            </a:extLst>
          </p:cNvPr>
          <p:cNvSpPr/>
          <p:nvPr/>
        </p:nvSpPr>
        <p:spPr>
          <a:xfrm>
            <a:off x="204874" y="96420"/>
            <a:ext cx="1711325" cy="1604645"/>
          </a:xfrm>
          <a:prstGeom prst="ellipse">
            <a:avLst/>
          </a:prstGeom>
          <a:solidFill>
            <a:srgbClr val="5FB7D3"/>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panose="020F0502020204030204"/>
                <a:ea typeface="Calibri" panose="020F0502020204030204" pitchFamily="34" charset="0"/>
                <a:cs typeface="Times New Roman" panose="02020603050405020304" pitchFamily="18" charset="0"/>
              </a:rPr>
              <a:t>PREFACE</a:t>
            </a:r>
            <a:endParaRPr kumimoji="0" lang="en-IN" sz="14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41D0DF5-16B4-824D-66F7-56403BAF43F3}"/>
              </a:ext>
            </a:extLst>
          </p:cNvPr>
          <p:cNvSpPr txBox="1"/>
          <p:nvPr/>
        </p:nvSpPr>
        <p:spPr>
          <a:xfrm>
            <a:off x="1493728" y="1503217"/>
            <a:ext cx="9309255" cy="4154984"/>
          </a:xfrm>
          <a:prstGeom prst="rect">
            <a:avLst/>
          </a:prstGeom>
          <a:noFill/>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rPr>
              <a:t>ABOUT THE BOOK</a:t>
            </a:r>
            <a:endParaRPr kumimoji="0" lang="en-IN" sz="2200" b="0"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 </a:t>
            </a: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This book contains 100 very important Angular interview questions.</a:t>
            </a: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rPr>
              <a:t>ABOUT THE AUTHOR</a:t>
            </a:r>
            <a:endParaRPr kumimoji="0" lang="en-IN" sz="2200" b="0"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 </a:t>
            </a: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Happy Rawat has around 15 years of experience in software development. He helps candidates in clearing technical interview in tech companies. </a:t>
            </a: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p:txBody>
      </p:sp>
      <p:pic>
        <p:nvPicPr>
          <p:cNvPr id="2" name="Picture 1" descr="A person with a beard&#10;&#10;Description automatically generated">
            <a:extLst>
              <a:ext uri="{FF2B5EF4-FFF2-40B4-BE49-F238E27FC236}">
                <a16:creationId xmlns:a16="http://schemas.microsoft.com/office/drawing/2014/main" id="{A642C555-6629-0CF9-D695-225536891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63" y="4103163"/>
            <a:ext cx="1290655" cy="1674585"/>
          </a:xfrm>
          <a:prstGeom prst="rect">
            <a:avLst/>
          </a:prstGeom>
        </p:spPr>
      </p:pic>
    </p:spTree>
    <p:extLst>
      <p:ext uri="{BB962C8B-B14F-4D97-AF65-F5344CB8AC3E}">
        <p14:creationId xmlns:p14="http://schemas.microsoft.com/office/powerpoint/2010/main" val="3950447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CLI tool?</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08CDDF5-8C01-E035-AA13-CAF48EA7DE2C}"/>
              </a:ext>
            </a:extLst>
          </p:cNvPr>
          <p:cNvPicPr>
            <a:picLocks noChangeAspect="1"/>
          </p:cNvPicPr>
          <p:nvPr/>
        </p:nvPicPr>
        <p:blipFill rotWithShape="1">
          <a:blip r:embed="rId4"/>
          <a:srcRect b="5823"/>
          <a:stretch/>
        </p:blipFill>
        <p:spPr>
          <a:xfrm>
            <a:off x="1298542" y="1117507"/>
            <a:ext cx="9594915" cy="5082876"/>
          </a:xfrm>
          <a:prstGeom prst="rect">
            <a:avLst/>
          </a:prstGeom>
        </p:spPr>
      </p:pic>
      <p:sp>
        <p:nvSpPr>
          <p:cNvPr id="5" name="Rectangle 4">
            <a:extLst>
              <a:ext uri="{FF2B5EF4-FFF2-40B4-BE49-F238E27FC236}">
                <a16:creationId xmlns:a16="http://schemas.microsoft.com/office/drawing/2014/main" id="{8005BE28-A3C2-DA19-941B-8DD7CC14D8DA}"/>
              </a:ext>
            </a:extLst>
          </p:cNvPr>
          <p:cNvSpPr/>
          <p:nvPr/>
        </p:nvSpPr>
        <p:spPr>
          <a:xfrm>
            <a:off x="4378821" y="1629612"/>
            <a:ext cx="5779778" cy="20685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285750" lvl="0" indent="-285750">
              <a:buClr>
                <a:schemeClr val="accent2"/>
              </a:buClr>
              <a:buFont typeface="Wingdings" panose="05000000000000000000" pitchFamily="2" charset="2"/>
              <a:buChar char="v"/>
              <a:defRPr/>
            </a:pPr>
            <a:r>
              <a:rPr lang="en-US" dirty="0">
                <a:solidFill>
                  <a:schemeClr val="tx1"/>
                </a:solidFill>
              </a:rPr>
              <a:t>The Angular CLI(command-line interface) is a tool that you use to initialize and develop Angular applications directly from Terminal.</a:t>
            </a:r>
          </a:p>
          <a:p>
            <a:pPr lvl="0">
              <a:defRPr/>
            </a:pPr>
            <a:endParaRPr kumimoji="0" lang="en-US" sz="1800" i="0" u="none" strike="noStrike" kern="1200" cap="none" spc="0" normalizeH="0" baseline="0" noProof="0" dirty="0">
              <a:ln>
                <a:noFill/>
              </a:ln>
              <a:solidFill>
                <a:schemeClr val="tx1"/>
              </a:solidFill>
              <a:effectLst/>
              <a:uLnTx/>
              <a:uFillTx/>
              <a:latin typeface="Calibri" panose="020F0502020204030204"/>
            </a:endParaRPr>
          </a:p>
          <a:p>
            <a:pPr lvl="0">
              <a:defRPr/>
            </a:pPr>
            <a:r>
              <a:rPr kumimoji="0" lang="en-US" sz="1800" i="1" u="none" strike="noStrike" kern="1200" cap="none" spc="0" normalizeH="0" baseline="0" noProof="0" dirty="0">
                <a:ln>
                  <a:noFill/>
                </a:ln>
                <a:solidFill>
                  <a:schemeClr val="tx1">
                    <a:lumMod val="50000"/>
                    <a:lumOff val="50000"/>
                  </a:schemeClr>
                </a:solidFill>
                <a:effectLst/>
                <a:uLnTx/>
                <a:uFillTx/>
                <a:latin typeface="Calibri" panose="020F0502020204030204"/>
              </a:rPr>
              <a:t>For example,</a:t>
            </a:r>
            <a:r>
              <a:rPr kumimoji="0" lang="en-US" sz="1800" i="1" u="none" strike="noStrike" kern="1200" cap="none" spc="0" normalizeH="0" noProof="0" dirty="0">
                <a:ln>
                  <a:noFill/>
                </a:ln>
                <a:solidFill>
                  <a:schemeClr val="tx1">
                    <a:lumMod val="50000"/>
                    <a:lumOff val="50000"/>
                  </a:schemeClr>
                </a:solidFill>
                <a:effectLst/>
                <a:uLnTx/>
                <a:uFillTx/>
                <a:latin typeface="Calibri" panose="020F0502020204030204"/>
              </a:rPr>
              <a:t> you can create a component in your Angular project via CLI terminal (shown below)</a:t>
            </a:r>
            <a:endParaRPr kumimoji="0" lang="en-IN" sz="1800" i="1" u="none" strike="noStrike" kern="1200" cap="none" spc="0" normalizeH="0" baseline="0" noProof="0" dirty="0">
              <a:ln>
                <a:noFill/>
              </a:ln>
              <a:solidFill>
                <a:schemeClr val="tx1">
                  <a:lumMod val="50000"/>
                  <a:lumOff val="50000"/>
                </a:schemeClr>
              </a:solidFill>
              <a:effectLst/>
              <a:uLnTx/>
              <a:uFillTx/>
              <a:latin typeface="Calibri" panose="020F0502020204030204"/>
            </a:endParaRPr>
          </a:p>
        </p:txBody>
      </p:sp>
      <p:cxnSp>
        <p:nvCxnSpPr>
          <p:cNvPr id="6" name="Straight Arrow Connector 5">
            <a:extLst>
              <a:ext uri="{FF2B5EF4-FFF2-40B4-BE49-F238E27FC236}">
                <a16:creationId xmlns:a16="http://schemas.microsoft.com/office/drawing/2014/main" id="{50518BA1-3500-9AD8-5045-F93180A47B56}"/>
              </a:ext>
            </a:extLst>
          </p:cNvPr>
          <p:cNvCxnSpPr>
            <a:cxnSpLocks/>
          </p:cNvCxnSpPr>
          <p:nvPr/>
        </p:nvCxnSpPr>
        <p:spPr>
          <a:xfrm>
            <a:off x="8555868" y="4971876"/>
            <a:ext cx="0" cy="12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B08C8F1-AD40-12A1-1D41-FE2CA65430FD}"/>
              </a:ext>
            </a:extLst>
          </p:cNvPr>
          <p:cNvCxnSpPr>
            <a:cxnSpLocks/>
          </p:cNvCxnSpPr>
          <p:nvPr/>
        </p:nvCxnSpPr>
        <p:spPr>
          <a:xfrm flipV="1">
            <a:off x="7157118" y="3745282"/>
            <a:ext cx="0" cy="4634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01866ABB-2C1E-FC60-280C-892D855D064D}"/>
              </a:ext>
            </a:extLst>
          </p:cNvPr>
          <p:cNvSpPr>
            <a:spLocks noGrp="1"/>
          </p:cNvSpPr>
          <p:nvPr>
            <p:ph type="title" idx="4294967295"/>
          </p:nvPr>
        </p:nvSpPr>
        <p:spPr>
          <a:xfrm>
            <a:off x="844482" y="105415"/>
            <a:ext cx="10515600" cy="1325563"/>
          </a:xfrm>
        </p:spPr>
        <p:txBody>
          <a:bodyPr/>
          <a:lstStyle/>
          <a:p>
            <a:r>
              <a:rPr lang="en-US" sz="1100" b="0" i="0" u="none" strike="noStrike" dirty="0">
                <a:solidFill>
                  <a:schemeClr val="bg1"/>
                </a:solidFill>
                <a:effectLst/>
                <a:latin typeface="Calibri" panose="020F0502020204030204" pitchFamily="34" charset="0"/>
              </a:rPr>
              <a:t>Q5.  What is CLI tool?</a:t>
            </a:r>
            <a:r>
              <a:rPr lang="en-US" dirty="0">
                <a:solidFill>
                  <a:schemeClr val="bg1"/>
                </a:solidFill>
              </a:rPr>
              <a:t> </a:t>
            </a:r>
            <a:endParaRPr lang="en-IN" dirty="0">
              <a:solidFill>
                <a:schemeClr val="bg1"/>
              </a:solidFill>
            </a:endParaRPr>
          </a:p>
        </p:txBody>
      </p:sp>
      <p:sp>
        <p:nvSpPr>
          <p:cNvPr id="11" name="TextBox 10">
            <a:extLst>
              <a:ext uri="{FF2B5EF4-FFF2-40B4-BE49-F238E27FC236}">
                <a16:creationId xmlns:a16="http://schemas.microsoft.com/office/drawing/2014/main" id="{76C98085-C072-C5B6-9404-56BF022BEBB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407059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Typescript? What are the advantages of Typescript over Javascript?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Q6</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1B4942-BD3E-C5F4-B6BE-42C7B3DB1E1E}"/>
              </a:ext>
            </a:extLst>
          </p:cNvPr>
          <p:cNvPicPr>
            <a:picLocks noChangeAspect="1"/>
          </p:cNvPicPr>
          <p:nvPr/>
        </p:nvPicPr>
        <p:blipFill>
          <a:blip r:embed="rId4"/>
          <a:stretch>
            <a:fillRect/>
          </a:stretch>
        </p:blipFill>
        <p:spPr>
          <a:xfrm>
            <a:off x="6050603" y="3491952"/>
            <a:ext cx="5959995" cy="3040814"/>
          </a:xfrm>
          <a:prstGeom prst="rect">
            <a:avLst/>
          </a:prstGeom>
        </p:spPr>
      </p:pic>
      <p:sp>
        <p:nvSpPr>
          <p:cNvPr id="8" name="TextBox 7">
            <a:extLst>
              <a:ext uri="{FF2B5EF4-FFF2-40B4-BE49-F238E27FC236}">
                <a16:creationId xmlns:a16="http://schemas.microsoft.com/office/drawing/2014/main" id="{24FB723F-42A7-6909-5139-CD6CD25414F5}"/>
              </a:ext>
            </a:extLst>
          </p:cNvPr>
          <p:cNvSpPr txBox="1"/>
          <p:nvPr/>
        </p:nvSpPr>
        <p:spPr>
          <a:xfrm>
            <a:off x="486754" y="900541"/>
            <a:ext cx="5387951"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Typescript is an open-source programming</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 language. </a:t>
            </a:r>
            <a:r>
              <a:rPr lang="en-US" dirty="0">
                <a:solidFill>
                  <a:srgbClr val="202124"/>
                </a:solidFill>
                <a:latin typeface="Calibri" panose="020F0502020204030204"/>
              </a:rPr>
              <a:t>I</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t’s advantage are:</a:t>
            </a: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Typescript is a strongly typed language.</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Typescript is a superset of JavaScript.  </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It has Object oriented features.</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Detect error at compile time.</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D30E6F1-C247-BD32-8FB1-69EE8B432F2A}"/>
              </a:ext>
            </a:extLst>
          </p:cNvPr>
          <p:cNvSpPr txBox="1"/>
          <p:nvPr/>
        </p:nvSpPr>
        <p:spPr>
          <a:xfrm>
            <a:off x="486755" y="4288586"/>
            <a:ext cx="5387951" cy="2031325"/>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 image, you can see TS(Typescript) contains JS(Javascript) and other additional features(type system, custom types, generics,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enums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interfaces). </a:t>
            </a:r>
          </a:p>
          <a:p>
            <a:endParaRPr lang="en-US" dirty="0">
              <a:solidFill>
                <a:srgbClr val="202124"/>
              </a:solidFill>
              <a:latin typeface="Calibri" panose="020F0502020204030204"/>
            </a:endParaRPr>
          </a:p>
          <a:p>
            <a:pPr marL="285750" indent="-285750">
              <a:buClr>
                <a:schemeClr val="accent2"/>
              </a:buClr>
              <a:buFont typeface="Wingdings" panose="05000000000000000000" pitchFamily="2" charset="2"/>
              <a:buChar char="v"/>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Browser can’t execute typescript, so finally TS Compiler will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conver</a:t>
            </a:r>
            <a:r>
              <a:rPr lang="en-US" dirty="0">
                <a:solidFill>
                  <a:srgbClr val="202124"/>
                </a:solidFill>
                <a:latin typeface="Calibri" panose="020F0502020204030204"/>
              </a:rPr>
              <a:t>t the TS to JS only, which browser can understand.</a:t>
            </a:r>
            <a:endParaRPr lang="en-IN" dirty="0"/>
          </a:p>
        </p:txBody>
      </p:sp>
      <p:sp>
        <p:nvSpPr>
          <p:cNvPr id="4" name="Title 3">
            <a:extLst>
              <a:ext uri="{FF2B5EF4-FFF2-40B4-BE49-F238E27FC236}">
                <a16:creationId xmlns:a16="http://schemas.microsoft.com/office/drawing/2014/main" id="{E7F30817-CED4-2CE7-50D7-94659BEA2EB9}"/>
              </a:ext>
            </a:extLst>
          </p:cNvPr>
          <p:cNvSpPr>
            <a:spLocks noGrp="1"/>
          </p:cNvSpPr>
          <p:nvPr>
            <p:ph type="title" idx="4294967295"/>
          </p:nvPr>
        </p:nvSpPr>
        <p:spPr>
          <a:xfrm>
            <a:off x="8160105" y="1125627"/>
            <a:ext cx="3199977" cy="1325563"/>
          </a:xfrm>
        </p:spPr>
        <p:txBody>
          <a:bodyPr/>
          <a:lstStyle/>
          <a:p>
            <a:r>
              <a:rPr lang="en-US" sz="1100" b="0" i="0" u="none" strike="noStrike" dirty="0">
                <a:solidFill>
                  <a:schemeClr val="bg1"/>
                </a:solidFill>
                <a:effectLst/>
                <a:latin typeface="Calibri" panose="020F0502020204030204" pitchFamily="34" charset="0"/>
              </a:rPr>
              <a:t>Q6.  What is Typescript? What are the advantages of Typescript over Javascript?</a:t>
            </a:r>
            <a:r>
              <a:rPr lang="en-US" dirty="0">
                <a:solidFill>
                  <a:schemeClr val="bg1"/>
                </a:solidFill>
              </a:rPr>
              <a:t> </a:t>
            </a:r>
            <a:endParaRPr lang="en-IN" dirty="0">
              <a:solidFill>
                <a:schemeClr val="bg1"/>
              </a:solidFill>
            </a:endParaRPr>
          </a:p>
        </p:txBody>
      </p:sp>
      <p:sp>
        <p:nvSpPr>
          <p:cNvPr id="9" name="TextBox 8">
            <a:extLst>
              <a:ext uri="{FF2B5EF4-FFF2-40B4-BE49-F238E27FC236}">
                <a16:creationId xmlns:a16="http://schemas.microsoft.com/office/drawing/2014/main" id="{F6E19E05-DF51-290A-2E5E-84585AD038BC}"/>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32187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Where to store static files  in Angular project?</a:t>
            </a:r>
          </a:p>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B23B7C-3AD9-55EE-63C1-8246B67BB523}"/>
              </a:ext>
            </a:extLst>
          </p:cNvPr>
          <p:cNvPicPr>
            <a:picLocks noChangeAspect="1"/>
          </p:cNvPicPr>
          <p:nvPr/>
        </p:nvPicPr>
        <p:blipFill rotWithShape="1">
          <a:blip r:embed="rId4"/>
          <a:srcRect t="5324" r="74539" b="18860"/>
          <a:stretch/>
        </p:blipFill>
        <p:spPr>
          <a:xfrm>
            <a:off x="7251745" y="1092057"/>
            <a:ext cx="3104147" cy="5199471"/>
          </a:xfrm>
          <a:prstGeom prst="rect">
            <a:avLst/>
          </a:prstGeom>
        </p:spPr>
      </p:pic>
      <p:sp>
        <p:nvSpPr>
          <p:cNvPr id="6" name="Rectangle 5">
            <a:extLst>
              <a:ext uri="{FF2B5EF4-FFF2-40B4-BE49-F238E27FC236}">
                <a16:creationId xmlns:a16="http://schemas.microsoft.com/office/drawing/2014/main" id="{44A4186E-A899-89F1-7FB5-58EE7A3427DB}"/>
              </a:ext>
            </a:extLst>
          </p:cNvPr>
          <p:cNvSpPr/>
          <p:nvPr/>
        </p:nvSpPr>
        <p:spPr>
          <a:xfrm>
            <a:off x="8009735" y="2934716"/>
            <a:ext cx="2298032" cy="3007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F7A9F7F-4190-DF31-CDAA-64FEDFF91CE9}"/>
              </a:ext>
            </a:extLst>
          </p:cNvPr>
          <p:cNvSpPr txBox="1"/>
          <p:nvPr/>
        </p:nvSpPr>
        <p:spPr>
          <a:xfrm>
            <a:off x="880039" y="1092057"/>
            <a:ext cx="4994668" cy="646331"/>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IN" dirty="0"/>
              <a:t>Store static files in </a:t>
            </a:r>
            <a:r>
              <a:rPr lang="en-IN" b="1" dirty="0"/>
              <a:t>assets folder</a:t>
            </a:r>
            <a:r>
              <a:rPr lang="en-IN" dirty="0"/>
              <a:t> of the Angular project.</a:t>
            </a:r>
          </a:p>
        </p:txBody>
      </p:sp>
      <p:sp>
        <p:nvSpPr>
          <p:cNvPr id="7" name="Title 6">
            <a:extLst>
              <a:ext uri="{FF2B5EF4-FFF2-40B4-BE49-F238E27FC236}">
                <a16:creationId xmlns:a16="http://schemas.microsoft.com/office/drawing/2014/main" id="{9E4F02C8-5D04-D90D-6F47-333260478684}"/>
              </a:ext>
            </a:extLst>
          </p:cNvPr>
          <p:cNvSpPr>
            <a:spLocks noGrp="1"/>
          </p:cNvSpPr>
          <p:nvPr>
            <p:ph type="title" idx="4294967295"/>
          </p:nvPr>
        </p:nvSpPr>
        <p:spPr>
          <a:xfrm>
            <a:off x="838200" y="365126"/>
            <a:ext cx="10515600" cy="706132"/>
          </a:xfrm>
        </p:spPr>
        <p:txBody>
          <a:bodyPr/>
          <a:lstStyle/>
          <a:p>
            <a:r>
              <a:rPr lang="en-US" sz="1100" b="0" i="0" u="none" strike="noStrike" dirty="0">
                <a:solidFill>
                  <a:schemeClr val="bg1"/>
                </a:solidFill>
                <a:effectLst/>
                <a:latin typeface="Calibri" panose="020F0502020204030204" pitchFamily="34" charset="0"/>
              </a:rPr>
              <a:t>Q7.  Where to store static files  in Angular project?</a:t>
            </a:r>
            <a:r>
              <a:rPr lang="en-US" dirty="0">
                <a:solidFill>
                  <a:schemeClr val="bg1"/>
                </a:solidFill>
              </a:rPr>
              <a:t> </a:t>
            </a:r>
            <a:endParaRPr lang="en-IN" dirty="0">
              <a:solidFill>
                <a:schemeClr val="bg1"/>
              </a:solidFill>
            </a:endParaRPr>
          </a:p>
        </p:txBody>
      </p:sp>
      <p:sp>
        <p:nvSpPr>
          <p:cNvPr id="10" name="TextBox 9">
            <a:extLst>
              <a:ext uri="{FF2B5EF4-FFF2-40B4-BE49-F238E27FC236}">
                <a16:creationId xmlns:a16="http://schemas.microsoft.com/office/drawing/2014/main" id="{BDBF657B-D54C-5201-F4D5-08557D7E47C7}"/>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640500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role of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Angular.json</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file in Angular?</a:t>
            </a:r>
          </a:p>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F096BE-B30A-79B7-5E3B-9F3872740367}"/>
              </a:ext>
            </a:extLst>
          </p:cNvPr>
          <p:cNvSpPr txBox="1"/>
          <p:nvPr/>
        </p:nvSpPr>
        <p:spPr>
          <a:xfrm>
            <a:off x="398787" y="1067669"/>
            <a:ext cx="375590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angular.json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is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primary configuration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for an Angular project.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id="{FED61B69-C2FE-707F-A561-4AE30FD651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60" t="5789" r="4872" b="9474"/>
          <a:stretch/>
        </p:blipFill>
        <p:spPr bwMode="auto">
          <a:xfrm>
            <a:off x="4668253" y="842657"/>
            <a:ext cx="6809873" cy="58112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B3BC83B-79CC-BA00-9687-B103321BF14E}"/>
              </a:ext>
            </a:extLst>
          </p:cNvPr>
          <p:cNvSpPr/>
          <p:nvPr/>
        </p:nvSpPr>
        <p:spPr>
          <a:xfrm>
            <a:off x="7020179" y="900541"/>
            <a:ext cx="1722988" cy="2643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6DF3D5B-EF84-9F22-F947-900286E52D71}"/>
              </a:ext>
            </a:extLst>
          </p:cNvPr>
          <p:cNvSpPr txBox="1"/>
          <p:nvPr/>
        </p:nvSpPr>
        <p:spPr>
          <a:xfrm>
            <a:off x="398787" y="2386727"/>
            <a:ext cx="375590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rPr>
              <a:t>Configuration</a:t>
            </a:r>
            <a:r>
              <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ea typeface="+mn-ea"/>
                <a:cs typeface="+mn-cs"/>
              </a:rPr>
              <a:t> file means, in image you see the </a:t>
            </a:r>
            <a:r>
              <a:rPr kumimoji="0" lang="en-US" sz="1800" b="0" i="1" u="none" strike="noStrike" kern="1200" cap="none" spc="0" normalizeH="0" noProof="0" dirty="0" err="1">
                <a:ln>
                  <a:noFill/>
                </a:ln>
                <a:solidFill>
                  <a:schemeClr val="tx1">
                    <a:lumMod val="50000"/>
                    <a:lumOff val="50000"/>
                  </a:schemeClr>
                </a:solidFill>
                <a:effectLst/>
                <a:uLnTx/>
                <a:uFillTx/>
                <a:latin typeface="Calibri" panose="020F0502020204030204"/>
                <a:ea typeface="+mn-ea"/>
                <a:cs typeface="+mn-cs"/>
              </a:rPr>
              <a:t>angular.json</a:t>
            </a:r>
            <a:r>
              <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ea typeface="+mn-ea"/>
                <a:cs typeface="+mn-cs"/>
              </a:rPr>
              <a:t> file contains all the links of all the files in Angular project.</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1F289AB9-3926-F90B-53C4-3A6497E14C22}"/>
              </a:ext>
            </a:extLst>
          </p:cNvPr>
          <p:cNvSpPr>
            <a:spLocks noGrp="1"/>
          </p:cNvSpPr>
          <p:nvPr>
            <p:ph type="title" idx="4294967295"/>
          </p:nvPr>
        </p:nvSpPr>
        <p:spPr>
          <a:xfrm>
            <a:off x="838200" y="365125"/>
            <a:ext cx="10515600" cy="798905"/>
          </a:xfrm>
        </p:spPr>
        <p:txBody>
          <a:bodyPr/>
          <a:lstStyle/>
          <a:p>
            <a:r>
              <a:rPr lang="en-US" sz="1100" b="0" i="0" u="none" strike="noStrike" dirty="0">
                <a:solidFill>
                  <a:schemeClr val="bg1"/>
                </a:solidFill>
                <a:effectLst/>
                <a:latin typeface="Calibri" panose="020F0502020204030204" pitchFamily="34" charset="0"/>
              </a:rPr>
              <a:t>Q8.  What is the role of Angular.json file in Angular?</a:t>
            </a:r>
            <a:r>
              <a:rPr lang="en-US" dirty="0">
                <a:solidFill>
                  <a:schemeClr val="bg1"/>
                </a:solidFill>
              </a:rPr>
              <a:t> </a:t>
            </a:r>
            <a:endParaRPr lang="en-IN" dirty="0">
              <a:solidFill>
                <a:schemeClr val="bg1"/>
              </a:solidFill>
            </a:endParaRPr>
          </a:p>
        </p:txBody>
      </p:sp>
      <p:sp>
        <p:nvSpPr>
          <p:cNvPr id="11" name="TextBox 10">
            <a:extLst>
              <a:ext uri="{FF2B5EF4-FFF2-40B4-BE49-F238E27FC236}">
                <a16:creationId xmlns:a16="http://schemas.microsoft.com/office/drawing/2014/main" id="{B94062F8-1FA8-4932-0FCA-7FC29A0E4C0E}"/>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055647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JIT and AOT in Angular?</a:t>
            </a:r>
          </a:p>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Q9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9985B6B4-FA0C-A3F0-7BD5-DD9737A9F373}"/>
              </a:ext>
            </a:extLst>
          </p:cNvPr>
          <p:cNvGraphicFramePr>
            <a:graphicFrameLocks noGrp="1"/>
          </p:cNvGraphicFramePr>
          <p:nvPr/>
        </p:nvGraphicFramePr>
        <p:xfrm>
          <a:off x="1102895" y="2590799"/>
          <a:ext cx="8811127" cy="1981200"/>
        </p:xfrm>
        <a:graphic>
          <a:graphicData uri="http://schemas.openxmlformats.org/drawingml/2006/table">
            <a:tbl>
              <a:tblPr/>
              <a:tblGrid>
                <a:gridCol w="2751514">
                  <a:extLst>
                    <a:ext uri="{9D8B030D-6E8A-4147-A177-3AD203B41FA5}">
                      <a16:colId xmlns:a16="http://schemas.microsoft.com/office/drawing/2014/main" val="2419920217"/>
                    </a:ext>
                  </a:extLst>
                </a:gridCol>
                <a:gridCol w="6059613">
                  <a:extLst>
                    <a:ext uri="{9D8B030D-6E8A-4147-A177-3AD203B41FA5}">
                      <a16:colId xmlns:a16="http://schemas.microsoft.com/office/drawing/2014/main" val="798886902"/>
                    </a:ext>
                  </a:extLst>
                </a:gridCol>
              </a:tblGrid>
              <a:tr h="0">
                <a:tc>
                  <a:txBody>
                    <a:bodyPr/>
                    <a:lstStyle/>
                    <a:p>
                      <a:pPr algn="l"/>
                      <a:r>
                        <a:rPr lang="en-IN" b="0" cap="all">
                          <a:solidFill>
                            <a:srgbClr val="444444"/>
                          </a:solidFill>
                          <a:effectLst/>
                        </a:rPr>
                        <a:t>ANGULAR COMPILE</a:t>
                      </a:r>
                    </a:p>
                  </a:txBody>
                  <a:tcPr marL="182880" marR="182880" marT="60960" marB="60960" anchor="ctr">
                    <a:lnL>
                      <a:noFill/>
                    </a:lnL>
                    <a:lnR>
                      <a:noFill/>
                    </a:lnR>
                    <a:lnT>
                      <a:noFill/>
                    </a:lnT>
                    <a:lnB w="7620" cap="flat" cmpd="sng" algn="ctr">
                      <a:solidFill>
                        <a:srgbClr val="DBDBDB"/>
                      </a:solidFill>
                      <a:prstDash val="solid"/>
                      <a:round/>
                      <a:headEnd type="none" w="med" len="med"/>
                      <a:tailEnd type="none" w="med" len="med"/>
                    </a:lnB>
                  </a:tcPr>
                </a:tc>
                <a:tc>
                  <a:txBody>
                    <a:bodyPr/>
                    <a:lstStyle/>
                    <a:p>
                      <a:pPr algn="l"/>
                      <a:r>
                        <a:rPr lang="en-IN" b="0" cap="all">
                          <a:solidFill>
                            <a:srgbClr val="444444"/>
                          </a:solidFill>
                          <a:effectLst/>
                        </a:rPr>
                        <a:t>DETAILS</a:t>
                      </a:r>
                    </a:p>
                  </a:txBody>
                  <a:tcPr marL="182880" marR="182880" marT="60960" marB="60960" anchor="ctr">
                    <a:lnL>
                      <a:noFill/>
                    </a:lnL>
                    <a:lnR>
                      <a:noFill/>
                    </a:lnR>
                    <a:lnT>
                      <a:noFill/>
                    </a:lnT>
                    <a:lnB w="762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518362415"/>
                  </a:ext>
                </a:extLst>
              </a:tr>
              <a:tr h="0">
                <a:tc>
                  <a:txBody>
                    <a:bodyPr/>
                    <a:lstStyle/>
                    <a:p>
                      <a:pPr algn="l" fontAlgn="t"/>
                      <a:r>
                        <a:rPr lang="en-IN" b="0">
                          <a:effectLst/>
                        </a:rPr>
                        <a:t>Just-in-Time (JIT)</a:t>
                      </a:r>
                    </a:p>
                  </a:txBody>
                  <a:tcPr marL="121920" marR="121920" marT="121920" marB="121920">
                    <a:lnL>
                      <a:noFill/>
                    </a:lnL>
                    <a:lnR>
                      <a:noFill/>
                    </a:lnR>
                    <a:lnT w="7620" cap="flat" cmpd="sng" algn="ctr">
                      <a:solidFill>
                        <a:srgbClr val="DBDBDB"/>
                      </a:solidFill>
                      <a:prstDash val="solid"/>
                      <a:round/>
                      <a:headEnd type="none" w="med" len="med"/>
                      <a:tailEnd type="none" w="med" len="med"/>
                    </a:lnT>
                    <a:lnB w="7620" cap="flat" cmpd="sng" algn="ctr">
                      <a:solidFill>
                        <a:srgbClr val="DBDBDB"/>
                      </a:solidFill>
                      <a:prstDash val="solid"/>
                      <a:round/>
                      <a:headEnd type="none" w="med" len="med"/>
                      <a:tailEnd type="none" w="med" len="med"/>
                    </a:lnB>
                  </a:tcPr>
                </a:tc>
                <a:tc>
                  <a:txBody>
                    <a:bodyPr/>
                    <a:lstStyle/>
                    <a:p>
                      <a:pPr algn="l" fontAlgn="t"/>
                      <a:r>
                        <a:rPr lang="en-US" b="0" dirty="0">
                          <a:effectLst/>
                        </a:rPr>
                        <a:t>Compiles your application in the browser at </a:t>
                      </a:r>
                      <a:r>
                        <a:rPr lang="en-US" b="1" dirty="0">
                          <a:effectLst/>
                        </a:rPr>
                        <a:t>runtime</a:t>
                      </a:r>
                      <a:r>
                        <a:rPr lang="en-US" b="0" dirty="0">
                          <a:effectLst/>
                        </a:rPr>
                        <a:t>. </a:t>
                      </a:r>
                    </a:p>
                    <a:p>
                      <a:pPr algn="l" fontAlgn="t"/>
                      <a:r>
                        <a:rPr lang="en-US" b="0" dirty="0">
                          <a:effectLst/>
                        </a:rPr>
                        <a:t>This was the </a:t>
                      </a:r>
                      <a:r>
                        <a:rPr lang="en-US" b="1" dirty="0">
                          <a:effectLst/>
                        </a:rPr>
                        <a:t>default</a:t>
                      </a:r>
                      <a:r>
                        <a:rPr lang="en-US" b="0" dirty="0">
                          <a:effectLst/>
                        </a:rPr>
                        <a:t> until Angular 8.</a:t>
                      </a:r>
                    </a:p>
                  </a:txBody>
                  <a:tcPr marL="121920" marR="121920" marT="121920" marB="121920">
                    <a:lnL>
                      <a:noFill/>
                    </a:lnL>
                    <a:lnR>
                      <a:noFill/>
                    </a:lnR>
                    <a:lnT w="7620" cap="flat" cmpd="sng" algn="ctr">
                      <a:solidFill>
                        <a:srgbClr val="DBDBDB"/>
                      </a:solidFill>
                      <a:prstDash val="solid"/>
                      <a:round/>
                      <a:headEnd type="none" w="med" len="med"/>
                      <a:tailEnd type="none" w="med" len="med"/>
                    </a:lnT>
                    <a:lnB w="762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2087388225"/>
                  </a:ext>
                </a:extLst>
              </a:tr>
              <a:tr h="0">
                <a:tc>
                  <a:txBody>
                    <a:bodyPr/>
                    <a:lstStyle/>
                    <a:p>
                      <a:pPr algn="l" fontAlgn="t"/>
                      <a:r>
                        <a:rPr lang="en-IN" b="0" dirty="0">
                          <a:effectLst/>
                        </a:rPr>
                        <a:t>Ahead-of-Time (AOT)</a:t>
                      </a:r>
                    </a:p>
                  </a:txBody>
                  <a:tcPr marL="121920" marR="121920" marT="121920" marB="121920">
                    <a:lnL>
                      <a:noFill/>
                    </a:lnL>
                    <a:lnR>
                      <a:noFill/>
                    </a:lnR>
                    <a:lnT w="7620" cap="flat" cmpd="sng" algn="ctr">
                      <a:solidFill>
                        <a:srgbClr val="DBDBDB"/>
                      </a:solidFill>
                      <a:prstDash val="solid"/>
                      <a:round/>
                      <a:headEnd type="none" w="med" len="med"/>
                      <a:tailEnd type="none" w="med" len="med"/>
                    </a:lnT>
                    <a:lnB>
                      <a:noFill/>
                    </a:lnB>
                  </a:tcPr>
                </a:tc>
                <a:tc>
                  <a:txBody>
                    <a:bodyPr/>
                    <a:lstStyle/>
                    <a:p>
                      <a:pPr algn="l" fontAlgn="t"/>
                      <a:r>
                        <a:rPr lang="en-US" b="0" dirty="0">
                          <a:effectLst/>
                        </a:rPr>
                        <a:t>Compiles your application and libraries at </a:t>
                      </a:r>
                      <a:r>
                        <a:rPr lang="en-US" b="1" dirty="0">
                          <a:effectLst/>
                        </a:rPr>
                        <a:t>build time</a:t>
                      </a:r>
                      <a:r>
                        <a:rPr lang="en-US" b="0" dirty="0">
                          <a:effectLst/>
                        </a:rPr>
                        <a:t>. </a:t>
                      </a:r>
                    </a:p>
                    <a:p>
                      <a:pPr algn="l" fontAlgn="t"/>
                      <a:r>
                        <a:rPr lang="en-US" b="0" dirty="0">
                          <a:effectLst/>
                        </a:rPr>
                        <a:t>This is the </a:t>
                      </a:r>
                      <a:r>
                        <a:rPr lang="en-US" b="1" dirty="0">
                          <a:effectLst/>
                        </a:rPr>
                        <a:t>default</a:t>
                      </a:r>
                      <a:r>
                        <a:rPr lang="en-US" b="0" dirty="0">
                          <a:effectLst/>
                        </a:rPr>
                        <a:t> starting in Angular 9.</a:t>
                      </a:r>
                    </a:p>
                  </a:txBody>
                  <a:tcPr marL="121920" marR="121920" marT="121920" marB="121920">
                    <a:lnL>
                      <a:noFill/>
                    </a:lnL>
                    <a:lnR>
                      <a:noFill/>
                    </a:lnR>
                    <a:lnT w="7620" cap="flat" cmpd="sng" algn="ctr">
                      <a:solidFill>
                        <a:srgbClr val="DBDBDB"/>
                      </a:solidFill>
                      <a:prstDash val="solid"/>
                      <a:round/>
                      <a:headEnd type="none" w="med" len="med"/>
                      <a:tailEnd type="none" w="med" len="med"/>
                    </a:lnT>
                    <a:lnB>
                      <a:noFill/>
                    </a:lnB>
                  </a:tcPr>
                </a:tc>
                <a:extLst>
                  <a:ext uri="{0D108BD9-81ED-4DB2-BD59-A6C34878D82A}">
                    <a16:rowId xmlns:a16="http://schemas.microsoft.com/office/drawing/2014/main" val="669387536"/>
                  </a:ext>
                </a:extLst>
              </a:tr>
            </a:tbl>
          </a:graphicData>
        </a:graphic>
      </p:graphicFrame>
      <p:pic>
        <p:nvPicPr>
          <p:cNvPr id="8" name="Picture 7">
            <a:extLst>
              <a:ext uri="{FF2B5EF4-FFF2-40B4-BE49-F238E27FC236}">
                <a16:creationId xmlns:a16="http://schemas.microsoft.com/office/drawing/2014/main" id="{3DD5EB8C-5E81-967C-09CA-9057F2E25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3058" y="252138"/>
            <a:ext cx="708721" cy="281964"/>
          </a:xfrm>
          <a:prstGeom prst="rect">
            <a:avLst/>
          </a:prstGeom>
        </p:spPr>
      </p:pic>
      <p:sp>
        <p:nvSpPr>
          <p:cNvPr id="10" name="TextBox 9">
            <a:extLst>
              <a:ext uri="{FF2B5EF4-FFF2-40B4-BE49-F238E27FC236}">
                <a16:creationId xmlns:a16="http://schemas.microsoft.com/office/drawing/2014/main" id="{638B270D-9CF3-A860-1DC5-ED1565671796}"/>
              </a:ext>
            </a:extLst>
          </p:cNvPr>
          <p:cNvSpPr txBox="1"/>
          <p:nvPr/>
        </p:nvSpPr>
        <p:spPr>
          <a:xfrm>
            <a:off x="932890" y="1169705"/>
            <a:ext cx="774187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ea typeface="+mn-ea"/>
                <a:cs typeface="+mn-cs"/>
              </a:rPr>
              <a:t>Both JIT  and AOT are used to compile Angular Typescript components to Javascript, because browser understands Javascript not Typescript.</a:t>
            </a:r>
            <a:endParaRPr kumimoji="0" lang="en-IN" sz="1800" b="0" i="0" u="none" strike="noStrike" kern="1200" cap="none" spc="0" normalizeH="0" baseline="0" noProof="0" dirty="0">
              <a:ln>
                <a:noFill/>
              </a:ln>
              <a:solidFill>
                <a:prstClr val="black"/>
              </a:solidFill>
              <a:effectLst/>
              <a:uLnTx/>
              <a:uFillTx/>
              <a:ea typeface="+mn-ea"/>
              <a:cs typeface="+mn-cs"/>
            </a:endParaRPr>
          </a:p>
        </p:txBody>
      </p:sp>
      <p:sp>
        <p:nvSpPr>
          <p:cNvPr id="7" name="TextBox 6">
            <a:extLst>
              <a:ext uri="{FF2B5EF4-FFF2-40B4-BE49-F238E27FC236}">
                <a16:creationId xmlns:a16="http://schemas.microsoft.com/office/drawing/2014/main" id="{586366A3-1D4B-B119-60A1-C8756D250A95}"/>
              </a:ext>
            </a:extLst>
          </p:cNvPr>
          <p:cNvSpPr txBox="1"/>
          <p:nvPr/>
        </p:nvSpPr>
        <p:spPr>
          <a:xfrm>
            <a:off x="932890" y="5041964"/>
            <a:ext cx="774187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the latest Angular versions</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use AOT to compile Typescript to Javascript.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baseline="0" dirty="0">
              <a:solidFill>
                <a:prstClr val="black"/>
              </a:solidFill>
              <a:latin typeface="Calibri" panose="020F0502020204030204"/>
            </a:endParaRPr>
          </a:p>
          <a:p>
            <a:pPr marL="285750" lvl="0" indent="-285750">
              <a:buClr>
                <a:srgbClr val="ED7D31"/>
              </a:buClr>
              <a:buFont typeface="Wingdings" panose="05000000000000000000" pitchFamily="2" charset="2"/>
              <a:buChar char="v"/>
              <a:defRPr/>
            </a:pPr>
            <a:r>
              <a:rPr kumimoji="0" lang="en-US" sz="1800" b="1" i="0" u="none" strike="noStrike" kern="1200" cap="none" spc="0" normalizeH="0" noProof="0" dirty="0">
                <a:ln>
                  <a:noFill/>
                </a:ln>
                <a:solidFill>
                  <a:prstClr val="black"/>
                </a:solidFill>
                <a:effectLst/>
                <a:uLnTx/>
                <a:uFillTx/>
                <a:latin typeface="Calibri" panose="020F0502020204030204"/>
                <a:ea typeface="+mn-ea"/>
                <a:cs typeface="+mn-cs"/>
              </a:rPr>
              <a:t>Advantage of AOT</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1800" i="0" u="none" strike="noStrike" kern="1200" cap="none" spc="0" normalizeH="0" noProof="0" dirty="0">
                <a:ln>
                  <a:noFill/>
                </a:ln>
                <a:solidFill>
                  <a:prstClr val="black"/>
                </a:solidFill>
                <a:effectLst/>
                <a:uLnTx/>
                <a:uFillTx/>
              </a:rPr>
              <a:t>- </a:t>
            </a:r>
            <a:r>
              <a:rPr lang="en-US" dirty="0"/>
              <a:t>Loading in AOT is much quicker than the JIT, because it already has compiled your code at build time.</a:t>
            </a:r>
            <a:endParaRPr kumimoji="0" lang="en-IN" sz="1800" i="0" u="none" strike="noStrike" kern="1200" cap="none" spc="0" normalizeH="0" baseline="0" noProof="0" dirty="0">
              <a:ln>
                <a:noFill/>
              </a:ln>
              <a:solidFill>
                <a:prstClr val="black"/>
              </a:solidFill>
              <a:effectLst/>
              <a:uLnTx/>
              <a:uFillTx/>
            </a:endParaRPr>
          </a:p>
        </p:txBody>
      </p:sp>
      <p:sp>
        <p:nvSpPr>
          <p:cNvPr id="4" name="Title 3">
            <a:extLst>
              <a:ext uri="{FF2B5EF4-FFF2-40B4-BE49-F238E27FC236}">
                <a16:creationId xmlns:a16="http://schemas.microsoft.com/office/drawing/2014/main" id="{6767A5AF-5A47-2E28-C5AE-BE66872F6DA0}"/>
              </a:ext>
            </a:extLst>
          </p:cNvPr>
          <p:cNvSpPr>
            <a:spLocks noGrp="1"/>
          </p:cNvSpPr>
          <p:nvPr>
            <p:ph type="title" idx="4294967295"/>
          </p:nvPr>
        </p:nvSpPr>
        <p:spPr>
          <a:xfrm>
            <a:off x="838200" y="365125"/>
            <a:ext cx="10515600" cy="1081579"/>
          </a:xfrm>
        </p:spPr>
        <p:txBody>
          <a:bodyPr/>
          <a:lstStyle/>
          <a:p>
            <a:r>
              <a:rPr lang="en-US" sz="1100" b="0" i="0" u="none" strike="noStrike" dirty="0">
                <a:solidFill>
                  <a:schemeClr val="bg1"/>
                </a:solidFill>
                <a:effectLst/>
                <a:latin typeface="Calibri" panose="020F0502020204030204" pitchFamily="34" charset="0"/>
              </a:rPr>
              <a:t>Q9.  What is the difference between JIT and AOT in Angular?</a:t>
            </a:r>
            <a:r>
              <a:rPr lang="en-US" dirty="0">
                <a:solidFill>
                  <a:schemeClr val="bg1"/>
                </a:solidFill>
              </a:rPr>
              <a:t> </a:t>
            </a:r>
            <a:endParaRPr lang="en-IN" dirty="0">
              <a:solidFill>
                <a:schemeClr val="bg1"/>
              </a:solidFill>
            </a:endParaRPr>
          </a:p>
        </p:txBody>
      </p:sp>
      <p:sp>
        <p:nvSpPr>
          <p:cNvPr id="11" name="TextBox 10">
            <a:extLst>
              <a:ext uri="{FF2B5EF4-FFF2-40B4-BE49-F238E27FC236}">
                <a16:creationId xmlns:a16="http://schemas.microsoft.com/office/drawing/2014/main" id="{16958608-B87F-FB2B-F0E3-0194AA8FB0DA}"/>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866359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173144" y="266823"/>
            <a:ext cx="5413018"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Components &amp; Modules</a:t>
            </a:r>
          </a:p>
        </p:txBody>
      </p:sp>
      <p:sp>
        <p:nvSpPr>
          <p:cNvPr id="6" name="TextBox 5">
            <a:extLst>
              <a:ext uri="{FF2B5EF4-FFF2-40B4-BE49-F238E27FC236}">
                <a16:creationId xmlns:a16="http://schemas.microsoft.com/office/drawing/2014/main" id="{1FBC8C11-1312-8A98-0E5A-8272FE6BA89B}"/>
              </a:ext>
            </a:extLst>
          </p:cNvPr>
          <p:cNvSpPr txBox="1"/>
          <p:nvPr/>
        </p:nvSpPr>
        <p:spPr>
          <a:xfrm>
            <a:off x="6173144" y="1869640"/>
            <a:ext cx="5160334"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Q10.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Components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Q11.  What is a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Selector</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Template</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Q12.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Module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in Angular? What is </a:t>
            </a:r>
            <a:r>
              <a:rPr kumimoji="0" lang="en-US" sz="1800" b="0" i="0" u="none" strike="noStrike" kern="1200" cap="none" spc="0" normalizeH="0" baseline="0" noProof="0" dirty="0" err="1">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app.module.ts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file?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Q13.  How an Angular App gets Loaded and Started?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index.html, app-root, selector and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main.ts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Q14.  What is a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Bootstrapped</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Module &amp; Bootstrapped Component?</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28CDBC-00A2-F9B4-BBB7-0F044683182E}"/>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main index</a:t>
            </a:r>
            <a:endParaRPr lang="en-IN" sz="1400" dirty="0"/>
          </a:p>
        </p:txBody>
      </p:sp>
    </p:spTree>
    <p:extLst>
      <p:ext uri="{BB962C8B-B14F-4D97-AF65-F5344CB8AC3E}">
        <p14:creationId xmlns:p14="http://schemas.microsoft.com/office/powerpoint/2010/main" val="1381129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Components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2415AC-38EC-A1D0-DBB9-450E503AB0F2}"/>
              </a:ext>
            </a:extLst>
          </p:cNvPr>
          <p:cNvSpPr/>
          <p:nvPr/>
        </p:nvSpPr>
        <p:spPr>
          <a:xfrm>
            <a:off x="6096000" y="1132641"/>
            <a:ext cx="4788061" cy="516214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Single Page – InterviewHappy.com</a:t>
            </a:r>
          </a:p>
        </p:txBody>
      </p:sp>
      <p:sp>
        <p:nvSpPr>
          <p:cNvPr id="7" name="Rectangle 6">
            <a:extLst>
              <a:ext uri="{FF2B5EF4-FFF2-40B4-BE49-F238E27FC236}">
                <a16:creationId xmlns:a16="http://schemas.microsoft.com/office/drawing/2014/main" id="{42A2EA4D-9BE9-3492-8669-0A1F8402091E}"/>
              </a:ext>
            </a:extLst>
          </p:cNvPr>
          <p:cNvSpPr/>
          <p:nvPr/>
        </p:nvSpPr>
        <p:spPr>
          <a:xfrm>
            <a:off x="6259052" y="1690282"/>
            <a:ext cx="4452731" cy="589091"/>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Menu Component</a:t>
            </a:r>
          </a:p>
        </p:txBody>
      </p:sp>
      <p:sp>
        <p:nvSpPr>
          <p:cNvPr id="9" name="Rectangle 8">
            <a:extLst>
              <a:ext uri="{FF2B5EF4-FFF2-40B4-BE49-F238E27FC236}">
                <a16:creationId xmlns:a16="http://schemas.microsoft.com/office/drawing/2014/main" id="{011D6651-F4DA-9B10-15CF-219975F3FCC4}"/>
              </a:ext>
            </a:extLst>
          </p:cNvPr>
          <p:cNvSpPr/>
          <p:nvPr/>
        </p:nvSpPr>
        <p:spPr>
          <a:xfrm>
            <a:off x="8723958" y="2647646"/>
            <a:ext cx="1987825" cy="1593386"/>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Log In Component</a:t>
            </a:r>
          </a:p>
        </p:txBody>
      </p:sp>
      <p:sp>
        <p:nvSpPr>
          <p:cNvPr id="10" name="Rectangle 9">
            <a:extLst>
              <a:ext uri="{FF2B5EF4-FFF2-40B4-BE49-F238E27FC236}">
                <a16:creationId xmlns:a16="http://schemas.microsoft.com/office/drawing/2014/main" id="{BB14989C-014D-EA52-F1E9-C8E158D8168C}"/>
              </a:ext>
            </a:extLst>
          </p:cNvPr>
          <p:cNvSpPr/>
          <p:nvPr/>
        </p:nvSpPr>
        <p:spPr>
          <a:xfrm>
            <a:off x="6259052" y="2660898"/>
            <a:ext cx="1987825" cy="3329084"/>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Product List Component</a:t>
            </a:r>
          </a:p>
        </p:txBody>
      </p:sp>
      <p:sp>
        <p:nvSpPr>
          <p:cNvPr id="13" name="TextBox 12">
            <a:extLst>
              <a:ext uri="{FF2B5EF4-FFF2-40B4-BE49-F238E27FC236}">
                <a16:creationId xmlns:a16="http://schemas.microsoft.com/office/drawing/2014/main" id="{CDCBD5E1-283A-87B9-B2C0-B5CEC0363AB4}"/>
              </a:ext>
            </a:extLst>
          </p:cNvPr>
          <p:cNvSpPr txBox="1"/>
          <p:nvPr/>
        </p:nvSpPr>
        <p:spPr>
          <a:xfrm>
            <a:off x="398787" y="1132641"/>
            <a:ext cx="489972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ea typeface="+mn-ea"/>
                <a:cs typeface="+mn-cs"/>
              </a:rPr>
              <a:t>Components are the most basic UI building block of an Angular app.</a:t>
            </a:r>
            <a:endParaRPr kumimoji="0" lang="en-IN" sz="1800" b="0" i="0" u="none" strike="noStrike" kern="1200" cap="none" spc="0" normalizeH="0" baseline="0" noProof="0" dirty="0">
              <a:ln>
                <a:noFill/>
              </a:ln>
              <a:solidFill>
                <a:prstClr val="black"/>
              </a:solidFill>
              <a:effectLst/>
              <a:uLnTx/>
              <a:uFillTx/>
              <a:ea typeface="+mn-ea"/>
              <a:cs typeface="+mn-cs"/>
            </a:endParaRPr>
          </a:p>
        </p:txBody>
      </p:sp>
      <p:sp>
        <p:nvSpPr>
          <p:cNvPr id="6" name="TextBox 5">
            <a:extLst>
              <a:ext uri="{FF2B5EF4-FFF2-40B4-BE49-F238E27FC236}">
                <a16:creationId xmlns:a16="http://schemas.microsoft.com/office/drawing/2014/main" id="{FE047238-75D5-9C18-0DC8-BB3051C7FEB4}"/>
              </a:ext>
            </a:extLst>
          </p:cNvPr>
          <p:cNvSpPr txBox="1"/>
          <p:nvPr/>
        </p:nvSpPr>
        <p:spPr>
          <a:xfrm>
            <a:off x="398787" y="2421049"/>
            <a:ext cx="4788061" cy="2585323"/>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kumimoji="0" lang="en-IN" b="0" i="0" u="none" strike="noStrike" kern="1200" cap="none" spc="0" normalizeH="0" baseline="0" noProof="0" dirty="0">
                <a:ln>
                  <a:noFill/>
                </a:ln>
                <a:effectLst/>
                <a:uLnTx/>
                <a:uFillTx/>
                <a:ea typeface="+mn-ea"/>
                <a:cs typeface="+mn-cs"/>
              </a:rPr>
              <a:t>Remember Angular is a Single Page Application</a:t>
            </a:r>
            <a:r>
              <a:rPr lang="en-IN" dirty="0"/>
              <a:t>.</a:t>
            </a:r>
            <a:r>
              <a:rPr kumimoji="0" lang="en-IN" b="0" i="0" u="none" strike="noStrike" kern="1200" cap="none" spc="0" normalizeH="0" baseline="0" noProof="0" dirty="0">
                <a:ln>
                  <a:noFill/>
                </a:ln>
                <a:effectLst/>
                <a:uLnTx/>
                <a:uFillTx/>
                <a:ea typeface="+mn-ea"/>
                <a:cs typeface="+mn-cs"/>
              </a:rPr>
              <a:t> </a:t>
            </a:r>
            <a:endParaRPr kumimoji="0" lang="en-IN" b="0" i="1" u="none" strike="noStrike" kern="1200" cap="none" spc="0" normalizeH="0" baseline="0" noProof="0" dirty="0">
              <a:ln>
                <a:noFill/>
              </a:ln>
              <a:solidFill>
                <a:schemeClr val="tx1">
                  <a:lumMod val="50000"/>
                  <a:lumOff val="50000"/>
                </a:schemeClr>
              </a:solidFill>
              <a:effectLst/>
              <a:uLnTx/>
              <a:uFillTx/>
              <a:ea typeface="+mn-ea"/>
              <a:cs typeface="+mn-cs"/>
            </a:endParaRPr>
          </a:p>
          <a:p>
            <a:endParaRPr lang="en-IN" dirty="0"/>
          </a:p>
          <a:p>
            <a:r>
              <a:rPr kumimoji="0" lang="en-IN" b="0" i="1" u="none" strike="noStrike" kern="1200" cap="none" spc="0" normalizeH="0" baseline="0" noProof="0" dirty="0">
                <a:ln>
                  <a:noFill/>
                </a:ln>
                <a:solidFill>
                  <a:schemeClr val="tx1">
                    <a:lumMod val="50000"/>
                    <a:lumOff val="50000"/>
                  </a:schemeClr>
                </a:solidFill>
                <a:effectLst/>
                <a:uLnTx/>
                <a:uFillTx/>
                <a:ea typeface="+mn-ea"/>
                <a:cs typeface="+mn-cs"/>
              </a:rPr>
              <a:t>For example, in the image we have single page with multiple components. These components will be replaced by the new components to display the data but the page will remain same.</a:t>
            </a:r>
          </a:p>
          <a:p>
            <a:r>
              <a:rPr lang="en-IN" i="1" dirty="0">
                <a:solidFill>
                  <a:schemeClr val="tx1">
                    <a:lumMod val="50000"/>
                    <a:lumOff val="50000"/>
                  </a:schemeClr>
                </a:solidFill>
              </a:rPr>
              <a:t>So, all these small-small components are like the building block only.</a:t>
            </a:r>
            <a:endParaRPr lang="en-IN" dirty="0"/>
          </a:p>
        </p:txBody>
      </p:sp>
      <p:sp>
        <p:nvSpPr>
          <p:cNvPr id="5" name="Title 4">
            <a:extLst>
              <a:ext uri="{FF2B5EF4-FFF2-40B4-BE49-F238E27FC236}">
                <a16:creationId xmlns:a16="http://schemas.microsoft.com/office/drawing/2014/main" id="{7415A320-66DC-FBCC-137F-D12CA2E9BDF2}"/>
              </a:ext>
            </a:extLst>
          </p:cNvPr>
          <p:cNvSpPr>
            <a:spLocks noGrp="1"/>
          </p:cNvSpPr>
          <p:nvPr>
            <p:ph type="title" idx="4294967295"/>
          </p:nvPr>
        </p:nvSpPr>
        <p:spPr>
          <a:xfrm>
            <a:off x="838200" y="365125"/>
            <a:ext cx="10515600" cy="845805"/>
          </a:xfrm>
        </p:spPr>
        <p:txBody>
          <a:bodyPr/>
          <a:lstStyle/>
          <a:p>
            <a:r>
              <a:rPr lang="en-US" sz="1100" b="0" i="0" u="none" strike="noStrike" dirty="0">
                <a:solidFill>
                  <a:schemeClr val="bg1"/>
                </a:solidFill>
                <a:effectLst/>
                <a:latin typeface="Calibri" panose="020F0502020204030204" pitchFamily="34" charset="0"/>
              </a:rPr>
              <a:t>Q10.  What are Components in Angular?</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29C78AD3-A78D-D601-03F9-3C7552F458AD}"/>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884374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Components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A3C4E0B-E0FB-ADEA-544F-590E44A18A98}"/>
              </a:ext>
            </a:extLst>
          </p:cNvPr>
          <p:cNvPicPr>
            <a:picLocks noChangeAspect="1"/>
          </p:cNvPicPr>
          <p:nvPr/>
        </p:nvPicPr>
        <p:blipFill rotWithShape="1">
          <a:blip r:embed="rId4"/>
          <a:srcRect b="5507"/>
          <a:stretch/>
        </p:blipFill>
        <p:spPr>
          <a:xfrm>
            <a:off x="1184645" y="1071257"/>
            <a:ext cx="9885554" cy="5254387"/>
          </a:xfrm>
          <a:prstGeom prst="rect">
            <a:avLst/>
          </a:prstGeom>
        </p:spPr>
      </p:pic>
      <p:cxnSp>
        <p:nvCxnSpPr>
          <p:cNvPr id="8" name="Straight Arrow Connector 7">
            <a:extLst>
              <a:ext uri="{FF2B5EF4-FFF2-40B4-BE49-F238E27FC236}">
                <a16:creationId xmlns:a16="http://schemas.microsoft.com/office/drawing/2014/main" id="{52FEC8D0-80E3-4A97-A174-82B4EF11AF9A}"/>
              </a:ext>
            </a:extLst>
          </p:cNvPr>
          <p:cNvCxnSpPr>
            <a:cxnSpLocks/>
          </p:cNvCxnSpPr>
          <p:nvPr/>
        </p:nvCxnSpPr>
        <p:spPr>
          <a:xfrm>
            <a:off x="4008329" y="4693241"/>
            <a:ext cx="1981210" cy="0"/>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9EDDA5FD-D09D-BCD3-4655-D18A7C6E585E}"/>
              </a:ext>
            </a:extLst>
          </p:cNvPr>
          <p:cNvSpPr/>
          <p:nvPr/>
        </p:nvSpPr>
        <p:spPr>
          <a:xfrm>
            <a:off x="6050603" y="4023301"/>
            <a:ext cx="3719699" cy="13398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285750" marR="0" lvl="0" indent="-28575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Char char="v"/>
              <a:tabLst/>
              <a:defRPr/>
            </a:pPr>
            <a:r>
              <a:rPr lang="en-US" dirty="0">
                <a:solidFill>
                  <a:schemeClr val="tx1"/>
                </a:solidFill>
              </a:rPr>
              <a:t>Combination of all these 4 files(</a:t>
            </a:r>
            <a:r>
              <a:rPr lang="en-US" dirty="0" err="1">
                <a:solidFill>
                  <a:schemeClr val="tx1"/>
                </a:solidFill>
              </a:rPr>
              <a:t>css</a:t>
            </a:r>
            <a:r>
              <a:rPr lang="en-US" dirty="0">
                <a:solidFill>
                  <a:schemeClr val="tx1"/>
                </a:solidFill>
              </a:rPr>
              <a:t>, html, </a:t>
            </a:r>
            <a:r>
              <a:rPr lang="en-US" dirty="0" err="1">
                <a:solidFill>
                  <a:schemeClr val="tx1"/>
                </a:solidFill>
              </a:rPr>
              <a:t>spec.ts</a:t>
            </a:r>
            <a:r>
              <a:rPr lang="en-US" dirty="0">
                <a:solidFill>
                  <a:schemeClr val="tx1"/>
                </a:solidFill>
              </a:rPr>
              <a:t> and </a:t>
            </a:r>
            <a:r>
              <a:rPr lang="en-US" dirty="0" err="1">
                <a:solidFill>
                  <a:schemeClr val="tx1"/>
                </a:solidFill>
              </a:rPr>
              <a:t>ts</a:t>
            </a:r>
            <a:r>
              <a:rPr lang="en-US" dirty="0">
                <a:solidFill>
                  <a:schemeClr val="tx1"/>
                </a:solidFill>
              </a:rPr>
              <a:t>) is one app-component </a:t>
            </a:r>
            <a:r>
              <a:rPr kumimoji="0" lang="en-US" sz="1800" b="0" i="0" u="none" strike="noStrike" kern="1200" cap="none" spc="0" normalizeH="0" baseline="0" noProof="0" dirty="0">
                <a:ln>
                  <a:noFill/>
                </a:ln>
                <a:solidFill>
                  <a:schemeClr val="tx1"/>
                </a:solidFill>
                <a:effectLst/>
                <a:uLnTx/>
                <a:uFillTx/>
                <a:ea typeface="+mn-ea"/>
                <a:cs typeface="+mn-cs"/>
              </a:rPr>
              <a:t> </a:t>
            </a:r>
            <a:endParaRPr kumimoji="0" lang="en-IN" sz="1800" b="0" i="0" u="none" strike="noStrike" kern="1200" cap="none" spc="0" normalizeH="0" baseline="0" noProof="0" dirty="0">
              <a:ln>
                <a:noFill/>
              </a:ln>
              <a:solidFill>
                <a:schemeClr val="tx1"/>
              </a:solidFill>
              <a:effectLst/>
              <a:uLnTx/>
              <a:uFillTx/>
              <a:ea typeface="+mn-ea"/>
              <a:cs typeface="+mn-cs"/>
            </a:endParaRPr>
          </a:p>
        </p:txBody>
      </p:sp>
      <p:sp>
        <p:nvSpPr>
          <p:cNvPr id="12" name="Rectangle 11">
            <a:extLst>
              <a:ext uri="{FF2B5EF4-FFF2-40B4-BE49-F238E27FC236}">
                <a16:creationId xmlns:a16="http://schemas.microsoft.com/office/drawing/2014/main" id="{43049B4A-FCF4-3AF1-281C-86CBC0B26497}"/>
              </a:ext>
            </a:extLst>
          </p:cNvPr>
          <p:cNvSpPr/>
          <p:nvPr/>
        </p:nvSpPr>
        <p:spPr>
          <a:xfrm>
            <a:off x="2044357" y="4174333"/>
            <a:ext cx="1963972" cy="96133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37B8668-D223-CC8F-3BB2-A835DA215DB7}"/>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770756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 Selector and Template?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0F575F-D3C1-4A4E-FE8D-B6A39C7188FD}"/>
              </a:ext>
            </a:extLst>
          </p:cNvPr>
          <p:cNvPicPr>
            <a:picLocks noChangeAspect="1"/>
          </p:cNvPicPr>
          <p:nvPr/>
        </p:nvPicPr>
        <p:blipFill rotWithShape="1">
          <a:blip r:embed="rId4"/>
          <a:srcRect l="27259" r="32420" b="52088"/>
          <a:stretch/>
        </p:blipFill>
        <p:spPr>
          <a:xfrm>
            <a:off x="748960" y="1842217"/>
            <a:ext cx="4916129" cy="3285860"/>
          </a:xfrm>
          <a:prstGeom prst="rect">
            <a:avLst/>
          </a:prstGeom>
        </p:spPr>
      </p:pic>
      <p:pic>
        <p:nvPicPr>
          <p:cNvPr id="6" name="Picture 5">
            <a:extLst>
              <a:ext uri="{FF2B5EF4-FFF2-40B4-BE49-F238E27FC236}">
                <a16:creationId xmlns:a16="http://schemas.microsoft.com/office/drawing/2014/main" id="{472DB0D9-F63B-29B1-6487-FEF240F78F5B}"/>
              </a:ext>
            </a:extLst>
          </p:cNvPr>
          <p:cNvPicPr>
            <a:picLocks noChangeAspect="1"/>
          </p:cNvPicPr>
          <p:nvPr/>
        </p:nvPicPr>
        <p:blipFill rotWithShape="1">
          <a:blip r:embed="rId5"/>
          <a:srcRect l="29401" r="34128" b="37778"/>
          <a:stretch/>
        </p:blipFill>
        <p:spPr>
          <a:xfrm>
            <a:off x="6913704" y="1831028"/>
            <a:ext cx="4446378" cy="4267200"/>
          </a:xfrm>
          <a:prstGeom prst="rect">
            <a:avLst/>
          </a:prstGeom>
        </p:spPr>
      </p:pic>
      <p:sp>
        <p:nvSpPr>
          <p:cNvPr id="14" name="TextBox 13">
            <a:extLst>
              <a:ext uri="{FF2B5EF4-FFF2-40B4-BE49-F238E27FC236}">
                <a16:creationId xmlns:a16="http://schemas.microsoft.com/office/drawing/2014/main" id="{93A41886-13E1-600A-BB08-E3D16D45F48C}"/>
              </a:ext>
            </a:extLst>
          </p:cNvPr>
          <p:cNvSpPr txBox="1"/>
          <p:nvPr/>
        </p:nvSpPr>
        <p:spPr>
          <a:xfrm>
            <a:off x="623610" y="928319"/>
            <a:ext cx="528910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ea typeface="+mn-ea"/>
                <a:cs typeface="+mn-cs"/>
              </a:rPr>
              <a:t>A selector is used to </a:t>
            </a:r>
            <a:r>
              <a:rPr kumimoji="0" lang="en-US" sz="1800" b="1" i="0" u="none" strike="noStrike" kern="1200" cap="none" spc="0" normalizeH="0" baseline="0" noProof="0" dirty="0">
                <a:ln>
                  <a:noFill/>
                </a:ln>
                <a:solidFill>
                  <a:srgbClr val="000000"/>
                </a:solidFill>
                <a:effectLst/>
                <a:uLnTx/>
                <a:uFillTx/>
                <a:ea typeface="+mn-ea"/>
                <a:cs typeface="+mn-cs"/>
              </a:rPr>
              <a:t>identify each component uniquely</a:t>
            </a:r>
            <a:r>
              <a:rPr kumimoji="0" lang="en-US" sz="1800" b="0" i="0" u="none" strike="noStrike" kern="1200" cap="none" spc="0" normalizeH="0" baseline="0" noProof="0" dirty="0">
                <a:ln>
                  <a:noFill/>
                </a:ln>
                <a:solidFill>
                  <a:srgbClr val="000000"/>
                </a:solidFill>
                <a:effectLst/>
                <a:uLnTx/>
                <a:uFillTx/>
                <a:ea typeface="+mn-ea"/>
                <a:cs typeface="+mn-cs"/>
              </a:rPr>
              <a:t> into the component tree.</a:t>
            </a:r>
            <a:endParaRPr kumimoji="0" lang="en-IN" sz="1800" b="0" i="0" u="none" strike="noStrike" kern="1200" cap="none" spc="0" normalizeH="0" baseline="0" noProof="0" dirty="0">
              <a:ln>
                <a:noFill/>
              </a:ln>
              <a:solidFill>
                <a:prstClr val="white"/>
              </a:solidFill>
              <a:effectLst/>
              <a:uLnTx/>
              <a:uFillTx/>
              <a:ea typeface="+mn-ea"/>
              <a:cs typeface="+mn-cs"/>
            </a:endParaRPr>
          </a:p>
        </p:txBody>
      </p:sp>
      <p:sp>
        <p:nvSpPr>
          <p:cNvPr id="15" name="Rectangle 14">
            <a:extLst>
              <a:ext uri="{FF2B5EF4-FFF2-40B4-BE49-F238E27FC236}">
                <a16:creationId xmlns:a16="http://schemas.microsoft.com/office/drawing/2014/main" id="{425CEA80-1963-5A76-AD37-97148E4F2FC9}"/>
              </a:ext>
            </a:extLst>
          </p:cNvPr>
          <p:cNvSpPr/>
          <p:nvPr/>
        </p:nvSpPr>
        <p:spPr>
          <a:xfrm>
            <a:off x="1681102" y="3485149"/>
            <a:ext cx="1976497" cy="2348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F4AD5AC-CCEB-24A9-1D36-344F832FCFB5}"/>
              </a:ext>
            </a:extLst>
          </p:cNvPr>
          <p:cNvSpPr/>
          <p:nvPr/>
        </p:nvSpPr>
        <p:spPr>
          <a:xfrm>
            <a:off x="7570422" y="5128077"/>
            <a:ext cx="1961885" cy="3476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2A3BD1B7-64A2-95D6-1270-18EED5EFF5A0}"/>
              </a:ext>
            </a:extLst>
          </p:cNvPr>
          <p:cNvSpPr txBox="1"/>
          <p:nvPr/>
        </p:nvSpPr>
        <p:spPr>
          <a:xfrm>
            <a:off x="623610" y="5508961"/>
            <a:ext cx="528910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Char char="v"/>
              <a:tabLst/>
              <a:defRPr/>
            </a:pPr>
            <a:r>
              <a:rPr kumimoji="0" lang="en-US" sz="1800" b="0" i="1" u="none" strike="noStrike" kern="1200" cap="none" spc="0" normalizeH="0" baseline="0" noProof="0" dirty="0">
                <a:ln>
                  <a:noFill/>
                </a:ln>
                <a:solidFill>
                  <a:schemeClr val="tx1">
                    <a:lumMod val="50000"/>
                    <a:lumOff val="50000"/>
                  </a:schemeClr>
                </a:solidFill>
                <a:effectLst/>
                <a:uLnTx/>
                <a:uFillTx/>
                <a:ea typeface="+mn-ea"/>
                <a:cs typeface="+mn-cs"/>
              </a:rPr>
              <a:t>In first image, the app-component selector name is “app-root”. And in second picture we are using this selector to position the component in index.html.</a:t>
            </a:r>
            <a:endParaRPr kumimoji="0" lang="en-IN" sz="1800" b="0" i="1" u="none" strike="noStrike" kern="1200" cap="none" spc="0" normalizeH="0" baseline="0" noProof="0" dirty="0">
              <a:ln>
                <a:noFill/>
              </a:ln>
              <a:solidFill>
                <a:schemeClr val="tx1">
                  <a:lumMod val="50000"/>
                  <a:lumOff val="50000"/>
                </a:schemeClr>
              </a:solidFill>
              <a:effectLst/>
              <a:uLnTx/>
              <a:uFillTx/>
              <a:ea typeface="+mn-ea"/>
              <a:cs typeface="+mn-cs"/>
            </a:endParaRPr>
          </a:p>
        </p:txBody>
      </p:sp>
      <p:cxnSp>
        <p:nvCxnSpPr>
          <p:cNvPr id="18" name="Straight Arrow Connector 17">
            <a:extLst>
              <a:ext uri="{FF2B5EF4-FFF2-40B4-BE49-F238E27FC236}">
                <a16:creationId xmlns:a16="http://schemas.microsoft.com/office/drawing/2014/main" id="{BD305688-817E-E9E2-5ADE-8FB4B34DE493}"/>
              </a:ext>
            </a:extLst>
          </p:cNvPr>
          <p:cNvCxnSpPr>
            <a:cxnSpLocks/>
            <a:endCxn id="16" idx="1"/>
          </p:cNvCxnSpPr>
          <p:nvPr/>
        </p:nvCxnSpPr>
        <p:spPr>
          <a:xfrm>
            <a:off x="3657599" y="3607496"/>
            <a:ext cx="3912823" cy="1694398"/>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 name="Title 3">
            <a:extLst>
              <a:ext uri="{FF2B5EF4-FFF2-40B4-BE49-F238E27FC236}">
                <a16:creationId xmlns:a16="http://schemas.microsoft.com/office/drawing/2014/main" id="{7012A533-BED2-C5B3-772E-C86230D5DD29}"/>
              </a:ext>
            </a:extLst>
          </p:cNvPr>
          <p:cNvSpPr>
            <a:spLocks noGrp="1"/>
          </p:cNvSpPr>
          <p:nvPr>
            <p:ph type="title" idx="4294967295"/>
          </p:nvPr>
        </p:nvSpPr>
        <p:spPr>
          <a:xfrm>
            <a:off x="838200" y="365125"/>
            <a:ext cx="10515600" cy="745099"/>
          </a:xfrm>
        </p:spPr>
        <p:txBody>
          <a:bodyPr/>
          <a:lstStyle/>
          <a:p>
            <a:r>
              <a:rPr lang="en-US" sz="1100" b="0" i="0" u="none" strike="noStrike" dirty="0">
                <a:solidFill>
                  <a:schemeClr val="bg1"/>
                </a:solidFill>
                <a:effectLst/>
                <a:latin typeface="Calibri" panose="020F0502020204030204" pitchFamily="34" charset="0"/>
              </a:rPr>
              <a:t>Q11.  What is a Selector and Template?</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C4052606-CE91-C0A1-02D7-0450908D37FA}"/>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456515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A82969-2533-ECF1-B3CA-3C6A61225518}"/>
              </a:ext>
            </a:extLst>
          </p:cNvPr>
          <p:cNvPicPr>
            <a:picLocks noChangeAspect="1"/>
          </p:cNvPicPr>
          <p:nvPr/>
        </p:nvPicPr>
        <p:blipFill rotWithShape="1">
          <a:blip r:embed="rId3"/>
          <a:srcRect l="32106" t="14124" r="32420" b="52088"/>
          <a:stretch/>
        </p:blipFill>
        <p:spPr>
          <a:xfrm>
            <a:off x="5800156" y="3892149"/>
            <a:ext cx="5040662" cy="2700478"/>
          </a:xfrm>
          <a:prstGeom prst="rect">
            <a:avLst/>
          </a:prstGeom>
        </p:spPr>
      </p:pic>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 Selector and Template ?</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ADDD9C1-EF14-1DE7-1B4D-ECB813F0E2B2}"/>
              </a:ext>
            </a:extLst>
          </p:cNvPr>
          <p:cNvSpPr/>
          <p:nvPr/>
        </p:nvSpPr>
        <p:spPr>
          <a:xfrm>
            <a:off x="6171375" y="4927204"/>
            <a:ext cx="4065251" cy="262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E032F9C-A649-3957-9644-AB31B067210C}"/>
              </a:ext>
            </a:extLst>
          </p:cNvPr>
          <p:cNvSpPr txBox="1"/>
          <p:nvPr/>
        </p:nvSpPr>
        <p:spPr>
          <a:xfrm>
            <a:off x="398787" y="1117277"/>
            <a:ext cx="517905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Template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HTML view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an Angular component.</a:t>
            </a:r>
          </a:p>
          <a:p>
            <a:pPr marR="0" lvl="0" algn="l" defTabSz="914400" rtl="0" eaLnBrk="1" fontAlgn="auto" latinLnBrk="0" hangingPunct="1">
              <a:lnSpc>
                <a:spcPct val="100000"/>
              </a:lnSpc>
              <a:spcBef>
                <a:spcPts val="0"/>
              </a:spcBef>
              <a:spcAft>
                <a:spcPts val="0"/>
              </a:spcAft>
              <a:buClr>
                <a:schemeClr val="accent2"/>
              </a:buClr>
              <a:buSzTx/>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Picture 2" descr="Template VS Templateurl in Angular - Dot Net Tutorials">
            <a:extLst>
              <a:ext uri="{FF2B5EF4-FFF2-40B4-BE49-F238E27FC236}">
                <a16:creationId xmlns:a16="http://schemas.microsoft.com/office/drawing/2014/main" id="{F9D2583E-072D-0690-B395-8908F92852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973" y="860029"/>
            <a:ext cx="4932053" cy="28440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914842-99FB-3985-E8A4-C61D2466F99C}"/>
              </a:ext>
            </a:extLst>
          </p:cNvPr>
          <p:cNvSpPr txBox="1"/>
          <p:nvPr/>
        </p:nvSpPr>
        <p:spPr>
          <a:xfrm>
            <a:off x="400489" y="3892149"/>
            <a:ext cx="469402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Char char="v"/>
              <a:tabLst/>
              <a:defRPr/>
            </a:pPr>
            <a:r>
              <a:rPr lang="en-US" dirty="0">
                <a:solidFill>
                  <a:prstClr val="black"/>
                </a:solidFill>
                <a:latin typeface="Calibri" panose="020F0502020204030204"/>
              </a:rPr>
              <a:t>And </a:t>
            </a:r>
            <a:r>
              <a:rPr lang="en-US" dirty="0" err="1">
                <a:solidFill>
                  <a:prstClr val="black"/>
                </a:solidFill>
                <a:latin typeface="Calibri" panose="020F0502020204030204"/>
              </a:rPr>
              <a:t>templateUrl</a:t>
            </a:r>
            <a:r>
              <a:rPr lang="en-US" dirty="0">
                <a:solidFill>
                  <a:prstClr val="black"/>
                </a:solidFill>
                <a:latin typeface="Calibri" panose="020F0502020204030204"/>
              </a:rPr>
              <a:t> is the link of the HTML template file.</a:t>
            </a:r>
            <a:endParaRPr kumimoji="0" lang="en-IN" sz="1800" b="0" i="0" u="none" strike="noStrike" kern="1200" cap="none" spc="0" normalizeH="0" baseline="0" noProof="0" dirty="0">
              <a:ln>
                <a:noFill/>
              </a:ln>
              <a:solidFill>
                <a:prstClr val="white"/>
              </a:solidFill>
              <a:effectLst/>
              <a:uLnTx/>
              <a:uFillTx/>
              <a:ea typeface="+mn-ea"/>
              <a:cs typeface="+mn-cs"/>
            </a:endParaRPr>
          </a:p>
        </p:txBody>
      </p:sp>
      <p:sp>
        <p:nvSpPr>
          <p:cNvPr id="7" name="TextBox 6">
            <a:extLst>
              <a:ext uri="{FF2B5EF4-FFF2-40B4-BE49-F238E27FC236}">
                <a16:creationId xmlns:a16="http://schemas.microsoft.com/office/drawing/2014/main" id="{F578945D-9663-7CA6-8447-A99B94075992}"/>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90797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D1E82-D5FB-4650-A992-726840062130}"/>
              </a:ext>
            </a:extLst>
          </p:cNvPr>
          <p:cNvSpPr/>
          <p:nvPr/>
        </p:nvSpPr>
        <p:spPr>
          <a:xfrm>
            <a:off x="0" y="-21772"/>
            <a:ext cx="12191999" cy="864810"/>
          </a:xfrm>
          <a:prstGeom prst="rect">
            <a:avLst/>
          </a:prstGeom>
          <a:solidFill>
            <a:schemeClr val="tx1">
              <a:lumMod val="85000"/>
              <a:lumOff val="15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panose="020F0302020204030204"/>
                <a:ea typeface="+mn-ea"/>
                <a:cs typeface="+mn-cs"/>
              </a:rPr>
              <a:t>        Chapters</a:t>
            </a:r>
          </a:p>
        </p:txBody>
      </p:sp>
      <p:graphicFrame>
        <p:nvGraphicFramePr>
          <p:cNvPr id="7" name="Diagram 6">
            <a:extLst>
              <a:ext uri="{FF2B5EF4-FFF2-40B4-BE49-F238E27FC236}">
                <a16:creationId xmlns:a16="http://schemas.microsoft.com/office/drawing/2014/main" id="{219A511A-ED03-AEE7-2EB8-E99EE6CF55F5}"/>
              </a:ext>
            </a:extLst>
          </p:cNvPr>
          <p:cNvGraphicFramePr/>
          <p:nvPr>
            <p:extLst>
              <p:ext uri="{D42A27DB-BD31-4B8C-83A1-F6EECF244321}">
                <p14:modId xmlns:p14="http://schemas.microsoft.com/office/powerpoint/2010/main" val="284416824"/>
              </p:ext>
            </p:extLst>
          </p:nvPr>
        </p:nvGraphicFramePr>
        <p:xfrm>
          <a:off x="1087767" y="1185835"/>
          <a:ext cx="408987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CC5329A0-F343-67F0-B0F6-89791434D636}"/>
              </a:ext>
            </a:extLst>
          </p:cNvPr>
          <p:cNvGraphicFramePr/>
          <p:nvPr>
            <p:extLst>
              <p:ext uri="{D42A27DB-BD31-4B8C-83A1-F6EECF244321}">
                <p14:modId xmlns:p14="http://schemas.microsoft.com/office/powerpoint/2010/main" val="495576123"/>
              </p:ext>
            </p:extLst>
          </p:nvPr>
        </p:nvGraphicFramePr>
        <p:xfrm>
          <a:off x="7014360" y="1185834"/>
          <a:ext cx="408987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id="{8C9DC306-FB40-3F95-3CB5-115460DEAC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74709" y="-114263"/>
            <a:ext cx="1049791" cy="1049791"/>
          </a:xfrm>
          <a:prstGeom prst="rect">
            <a:avLst/>
          </a:prstGeom>
        </p:spPr>
      </p:pic>
    </p:spTree>
    <p:extLst>
      <p:ext uri="{BB962C8B-B14F-4D97-AF65-F5344CB8AC3E}">
        <p14:creationId xmlns:p14="http://schemas.microsoft.com/office/powerpoint/2010/main" val="4017439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Module in Angular? What is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app.module.ts</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file?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A0ABF0-705A-777B-9AA0-908C45BC1E42}"/>
              </a:ext>
            </a:extLst>
          </p:cNvPr>
          <p:cNvSpPr txBox="1"/>
          <p:nvPr/>
        </p:nvSpPr>
        <p:spPr>
          <a:xfrm>
            <a:off x="924506" y="942079"/>
            <a:ext cx="684163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Module is a place where you can group the components, directives, pipes, and services, which are related to the application.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55604D3-83D5-7FFC-29DA-E77063D21E5D}"/>
              </a:ext>
            </a:extLst>
          </p:cNvPr>
          <p:cNvPicPr>
            <a:picLocks noChangeAspect="1"/>
          </p:cNvPicPr>
          <p:nvPr/>
        </p:nvPicPr>
        <p:blipFill rotWithShape="1">
          <a:blip r:embed="rId4"/>
          <a:srcRect b="5891"/>
          <a:stretch/>
        </p:blipFill>
        <p:spPr>
          <a:xfrm>
            <a:off x="1189973" y="1858548"/>
            <a:ext cx="8931058" cy="4727749"/>
          </a:xfrm>
          <a:prstGeom prst="rect">
            <a:avLst/>
          </a:prstGeom>
        </p:spPr>
      </p:pic>
      <p:sp>
        <p:nvSpPr>
          <p:cNvPr id="5" name="Rectangle 4">
            <a:extLst>
              <a:ext uri="{FF2B5EF4-FFF2-40B4-BE49-F238E27FC236}">
                <a16:creationId xmlns:a16="http://schemas.microsoft.com/office/drawing/2014/main" id="{473079F7-578A-8A73-3004-09B66F23DC65}"/>
              </a:ext>
            </a:extLst>
          </p:cNvPr>
          <p:cNvSpPr/>
          <p:nvPr/>
        </p:nvSpPr>
        <p:spPr>
          <a:xfrm>
            <a:off x="1724284" y="4285052"/>
            <a:ext cx="1482379" cy="21179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79F9DFC-C78C-7F5B-2B95-11F37118AE28}"/>
              </a:ext>
            </a:extLst>
          </p:cNvPr>
          <p:cNvSpPr/>
          <p:nvPr/>
        </p:nvSpPr>
        <p:spPr>
          <a:xfrm>
            <a:off x="3604131" y="2145189"/>
            <a:ext cx="1482379" cy="21179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B56180FC-0A01-E4CC-5BEB-001EB9284A75}"/>
              </a:ext>
            </a:extLst>
          </p:cNvPr>
          <p:cNvCxnSpPr>
            <a:cxnSpLocks/>
          </p:cNvCxnSpPr>
          <p:nvPr/>
        </p:nvCxnSpPr>
        <p:spPr>
          <a:xfrm flipV="1">
            <a:off x="6321058" y="3707704"/>
            <a:ext cx="505627" cy="137786"/>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20632541-5E57-6D64-C0DF-02C1906EEDB7}"/>
              </a:ext>
            </a:extLst>
          </p:cNvPr>
          <p:cNvSpPr/>
          <p:nvPr/>
        </p:nvSpPr>
        <p:spPr>
          <a:xfrm>
            <a:off x="6826685" y="2978195"/>
            <a:ext cx="2362831" cy="13068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tx1">
                    <a:lumMod val="50000"/>
                    <a:lumOff val="50000"/>
                  </a:schemeClr>
                </a:solidFill>
                <a:effectLst/>
                <a:uLnTx/>
                <a:uFillTx/>
                <a:ea typeface="+mn-ea"/>
                <a:cs typeface="+mn-cs"/>
              </a:rPr>
              <a:t>For example, here in</a:t>
            </a:r>
            <a:r>
              <a:rPr kumimoji="0" lang="en-US" sz="1800" b="0" i="1" u="none" strike="noStrike" kern="1200" cap="none" spc="0" normalizeH="0" noProof="0" dirty="0">
                <a:ln>
                  <a:noFill/>
                </a:ln>
                <a:solidFill>
                  <a:schemeClr val="tx1">
                    <a:lumMod val="50000"/>
                    <a:lumOff val="50000"/>
                  </a:schemeClr>
                </a:solidFill>
                <a:effectLst/>
                <a:uLnTx/>
                <a:uFillTx/>
                <a:ea typeface="+mn-ea"/>
                <a:cs typeface="+mn-cs"/>
              </a:rPr>
              <a:t> this module, we have one component two imports.</a:t>
            </a:r>
            <a:endParaRPr kumimoji="0" lang="en-IN" sz="1800" b="0" i="1" u="none" strike="noStrike" kern="1200" cap="none" spc="0" normalizeH="0" baseline="0" noProof="0" dirty="0">
              <a:ln>
                <a:noFill/>
              </a:ln>
              <a:solidFill>
                <a:schemeClr val="tx1">
                  <a:lumMod val="50000"/>
                  <a:lumOff val="50000"/>
                </a:schemeClr>
              </a:solidFill>
              <a:effectLst/>
              <a:uLnTx/>
              <a:uFillTx/>
              <a:ea typeface="+mn-ea"/>
              <a:cs typeface="+mn-cs"/>
            </a:endParaRPr>
          </a:p>
        </p:txBody>
      </p:sp>
      <p:sp>
        <p:nvSpPr>
          <p:cNvPr id="10" name="Rectangle 9">
            <a:extLst>
              <a:ext uri="{FF2B5EF4-FFF2-40B4-BE49-F238E27FC236}">
                <a16:creationId xmlns:a16="http://schemas.microsoft.com/office/drawing/2014/main" id="{D47C024F-1171-6A64-661C-A089E5C4184C}"/>
              </a:ext>
            </a:extLst>
          </p:cNvPr>
          <p:cNvSpPr/>
          <p:nvPr/>
        </p:nvSpPr>
        <p:spPr>
          <a:xfrm flipH="1">
            <a:off x="4058431" y="3428999"/>
            <a:ext cx="2262627" cy="23050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5F1DCA2E-F06C-FA13-C7B7-3250D9D928D4}"/>
              </a:ext>
            </a:extLst>
          </p:cNvPr>
          <p:cNvSpPr>
            <a:spLocks noGrp="1"/>
          </p:cNvSpPr>
          <p:nvPr>
            <p:ph type="title" idx="4294967295"/>
          </p:nvPr>
        </p:nvSpPr>
        <p:spPr>
          <a:xfrm>
            <a:off x="838200" y="365125"/>
            <a:ext cx="10515600" cy="764173"/>
          </a:xfrm>
        </p:spPr>
        <p:txBody>
          <a:bodyPr/>
          <a:lstStyle/>
          <a:p>
            <a:r>
              <a:rPr lang="en-US" sz="1100" b="0" i="0" u="none" strike="noStrike" dirty="0">
                <a:solidFill>
                  <a:schemeClr val="bg1"/>
                </a:solidFill>
                <a:effectLst/>
                <a:latin typeface="Calibri" panose="020F0502020204030204" pitchFamily="34" charset="0"/>
              </a:rPr>
              <a:t>Q12.  What is Module in Angular? What is </a:t>
            </a:r>
            <a:r>
              <a:rPr lang="en-US" sz="1100" b="0" i="0" u="none" strike="noStrike" dirty="0" err="1">
                <a:solidFill>
                  <a:schemeClr val="bg1"/>
                </a:solidFill>
                <a:effectLst/>
                <a:latin typeface="Calibri" panose="020F0502020204030204" pitchFamily="34" charset="0"/>
              </a:rPr>
              <a:t>app.module.ts</a:t>
            </a:r>
            <a:r>
              <a:rPr lang="en-US" sz="1100" b="0" i="0" u="none" strike="noStrike" dirty="0">
                <a:solidFill>
                  <a:schemeClr val="bg1"/>
                </a:solidFill>
                <a:effectLst/>
                <a:latin typeface="Calibri" panose="020F0502020204030204" pitchFamily="34" charset="0"/>
              </a:rPr>
              <a:t> file?</a:t>
            </a:r>
            <a:r>
              <a:rPr lang="en-US" dirty="0">
                <a:solidFill>
                  <a:schemeClr val="bg1"/>
                </a:solidFill>
              </a:rPr>
              <a:t> </a:t>
            </a:r>
            <a:endParaRPr lang="en-IN" dirty="0">
              <a:solidFill>
                <a:schemeClr val="bg1"/>
              </a:solidFill>
            </a:endParaRPr>
          </a:p>
        </p:txBody>
      </p:sp>
      <p:sp>
        <p:nvSpPr>
          <p:cNvPr id="13" name="TextBox 12">
            <a:extLst>
              <a:ext uri="{FF2B5EF4-FFF2-40B4-BE49-F238E27FC236}">
                <a16:creationId xmlns:a16="http://schemas.microsoft.com/office/drawing/2014/main" id="{37352903-D903-A0BE-7203-FEE5DB39B4D8}"/>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090123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an Angular App gets Loaded and Started? What are index.html, app-root, selector and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main.ts</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15725E19-7A34-DBB0-6FD8-71289C14F87C}"/>
              </a:ext>
            </a:extLst>
          </p:cNvPr>
          <p:cNvGraphicFramePr/>
          <p:nvPr>
            <p:extLst>
              <p:ext uri="{D42A27DB-BD31-4B8C-83A1-F6EECF244321}">
                <p14:modId xmlns:p14="http://schemas.microsoft.com/office/powerpoint/2010/main" val="676186383"/>
              </p:ext>
            </p:extLst>
          </p:nvPr>
        </p:nvGraphicFramePr>
        <p:xfrm>
          <a:off x="5251524" y="1536314"/>
          <a:ext cx="3658754" cy="46479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27C7D90A-2D90-B2E2-68FD-39546F5A28C1}"/>
              </a:ext>
            </a:extLst>
          </p:cNvPr>
          <p:cNvPicPr>
            <a:picLocks noChangeAspect="1"/>
          </p:cNvPicPr>
          <p:nvPr/>
        </p:nvPicPr>
        <p:blipFill rotWithShape="1">
          <a:blip r:embed="rId9"/>
          <a:srcRect r="73270"/>
          <a:stretch/>
        </p:blipFill>
        <p:spPr>
          <a:xfrm>
            <a:off x="10176362" y="726496"/>
            <a:ext cx="1297482" cy="1690220"/>
          </a:xfrm>
          <a:prstGeom prst="rect">
            <a:avLst/>
          </a:prstGeom>
        </p:spPr>
      </p:pic>
      <p:pic>
        <p:nvPicPr>
          <p:cNvPr id="6" name="Picture 6" descr="High-res browser logos - Paul Irish">
            <a:extLst>
              <a:ext uri="{FF2B5EF4-FFF2-40B4-BE49-F238E27FC236}">
                <a16:creationId xmlns:a16="http://schemas.microsoft.com/office/drawing/2014/main" id="{177C2516-3E51-201C-C838-B41480C663D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9372" b="1758"/>
          <a:stretch/>
        </p:blipFill>
        <p:spPr bwMode="auto">
          <a:xfrm>
            <a:off x="10464464" y="1196017"/>
            <a:ext cx="721275" cy="34673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Down 8">
            <a:extLst>
              <a:ext uri="{FF2B5EF4-FFF2-40B4-BE49-F238E27FC236}">
                <a16:creationId xmlns:a16="http://schemas.microsoft.com/office/drawing/2014/main" id="{DDDAC4B7-790A-12A0-FC77-1858D9A5117C}"/>
              </a:ext>
            </a:extLst>
          </p:cNvPr>
          <p:cNvSpPr/>
          <p:nvPr/>
        </p:nvSpPr>
        <p:spPr>
          <a:xfrm rot="4379188">
            <a:off x="9259166" y="976451"/>
            <a:ext cx="350990" cy="150956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B1B50176-7B46-2F90-83CB-6F597B96D5EF}"/>
              </a:ext>
            </a:extLst>
          </p:cNvPr>
          <p:cNvSpPr txBox="1"/>
          <p:nvPr/>
        </p:nvSpPr>
        <p:spPr>
          <a:xfrm>
            <a:off x="718158" y="974896"/>
            <a:ext cx="4830872" cy="5632311"/>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dirty="0"/>
              <a:t>5</a:t>
            </a:r>
            <a:r>
              <a:rPr kumimoji="0" lang="en-US" sz="1800" b="0" i="0" u="none" strike="noStrike" kern="1200" cap="none" spc="0" normalizeH="0" baseline="0" noProof="0" dirty="0">
                <a:ln>
                  <a:noFill/>
                </a:ln>
                <a:effectLst/>
                <a:uLnTx/>
                <a:uFillTx/>
                <a:ea typeface="+mn-ea"/>
                <a:cs typeface="+mn-cs"/>
              </a:rPr>
              <a:t> Steps executed when client send request from browser:</a:t>
            </a:r>
          </a:p>
          <a:p>
            <a:endParaRPr lang="en-US" dirty="0"/>
          </a:p>
          <a:p>
            <a:pPr marL="342900" indent="-342900">
              <a:buClr>
                <a:schemeClr val="accent2"/>
              </a:buClr>
              <a:buFont typeface="+mj-lt"/>
              <a:buAutoNum type="arabicPeriod"/>
            </a:pPr>
            <a:r>
              <a:rPr kumimoji="0" lang="en-IN" sz="1800" b="0" i="0" u="none" strike="noStrike" kern="1200" cap="none" spc="0" normalizeH="0" baseline="0" noProof="0" dirty="0">
                <a:ln>
                  <a:noFill/>
                </a:ln>
                <a:effectLst/>
                <a:uLnTx/>
                <a:uFillTx/>
                <a:ea typeface="+mn-ea"/>
                <a:cs typeface="+mn-cs"/>
              </a:rPr>
              <a:t>F</a:t>
            </a:r>
            <a:r>
              <a:rPr kumimoji="0" lang="en-US" sz="1800" b="0" i="0" u="none" strike="noStrike" kern="1200" cap="none" spc="0" normalizeH="0" baseline="0" noProof="0" dirty="0" err="1">
                <a:ln>
                  <a:noFill/>
                </a:ln>
                <a:effectLst/>
                <a:uLnTx/>
                <a:uFillTx/>
                <a:ea typeface="+mn-ea"/>
                <a:cs typeface="+mn-cs"/>
              </a:rPr>
              <a:t>irst</a:t>
            </a:r>
            <a:r>
              <a:rPr kumimoji="0" lang="en-US" sz="1800" b="0" i="0" u="none" strike="noStrike" kern="1200" cap="none" spc="0" normalizeH="0" baseline="0" noProof="0" dirty="0">
                <a:ln>
                  <a:noFill/>
                </a:ln>
                <a:effectLst/>
                <a:uLnTx/>
                <a:uFillTx/>
                <a:ea typeface="+mn-ea"/>
                <a:cs typeface="+mn-cs"/>
              </a:rPr>
              <a:t>, request hit index.html page.</a:t>
            </a:r>
          </a:p>
          <a:p>
            <a:pPr marL="342900" indent="-342900">
              <a:buClr>
                <a:schemeClr val="accent2"/>
              </a:buClr>
              <a:buFont typeface="+mj-lt"/>
              <a:buAutoNum type="arabicPeriod"/>
            </a:pPr>
            <a:endParaRPr lang="en-US" dirty="0"/>
          </a:p>
          <a:p>
            <a:pPr marL="342900" indent="-342900">
              <a:buClr>
                <a:schemeClr val="accent2"/>
              </a:buClr>
              <a:buFont typeface="+mj-lt"/>
              <a:buAutoNum type="arabicPeriod"/>
            </a:pPr>
            <a:r>
              <a:rPr lang="en-US" i="0" dirty="0">
                <a:effectLst/>
              </a:rPr>
              <a:t>Second, Index.html will invoke main.js file(which is the </a:t>
            </a:r>
            <a:r>
              <a:rPr lang="en-US" i="0" dirty="0" err="1">
                <a:effectLst/>
              </a:rPr>
              <a:t>javascript</a:t>
            </a:r>
            <a:r>
              <a:rPr lang="en-US" i="0" dirty="0">
                <a:effectLst/>
              </a:rPr>
              <a:t> version of </a:t>
            </a:r>
            <a:r>
              <a:rPr lang="en-US" i="0" dirty="0" err="1">
                <a:effectLst/>
              </a:rPr>
              <a:t>main.ts</a:t>
            </a:r>
            <a:r>
              <a:rPr lang="en-US" i="0" dirty="0">
                <a:effectLst/>
              </a:rPr>
              <a:t> file.)</a:t>
            </a:r>
          </a:p>
          <a:p>
            <a:pPr marL="342900" indent="-342900">
              <a:buClr>
                <a:schemeClr val="accent2"/>
              </a:buClr>
              <a:buFont typeface="+mj-lt"/>
              <a:buAutoNum type="arabicPeriod"/>
            </a:pPr>
            <a:endParaRPr lang="en-US" dirty="0"/>
          </a:p>
          <a:p>
            <a:pPr marL="342900" indent="-342900">
              <a:buClr>
                <a:schemeClr val="accent2"/>
              </a:buClr>
              <a:buFont typeface="+mj-lt"/>
              <a:buAutoNum type="arabicPeriod"/>
            </a:pPr>
            <a:r>
              <a:rPr lang="en-US" dirty="0"/>
              <a:t>Third, </a:t>
            </a:r>
            <a:r>
              <a:rPr lang="en-US" dirty="0" err="1"/>
              <a:t>main.ts</a:t>
            </a:r>
            <a:r>
              <a:rPr lang="en-US" i="0" dirty="0">
                <a:effectLst/>
              </a:rPr>
              <a:t> compiles the web-app and bootstraps the </a:t>
            </a:r>
            <a:r>
              <a:rPr lang="en-US" i="0" dirty="0" err="1">
                <a:effectLst/>
              </a:rPr>
              <a:t>app.module.ts</a:t>
            </a:r>
            <a:r>
              <a:rPr lang="en-US" i="0" dirty="0">
                <a:effectLst/>
              </a:rPr>
              <a:t> file.</a:t>
            </a:r>
          </a:p>
          <a:p>
            <a:pPr marL="342900" indent="-342900">
              <a:buClr>
                <a:schemeClr val="accent2"/>
              </a:buClr>
              <a:buFont typeface="+mj-lt"/>
              <a:buAutoNum type="arabicPeriod"/>
            </a:pPr>
            <a:endParaRPr lang="en-US" dirty="0"/>
          </a:p>
          <a:p>
            <a:pPr marL="342900" indent="-342900">
              <a:buClr>
                <a:schemeClr val="accent2"/>
              </a:buClr>
              <a:buFont typeface="+mj-lt"/>
              <a:buAutoNum type="arabicPeriod"/>
            </a:pPr>
            <a:r>
              <a:rPr lang="en-US" dirty="0"/>
              <a:t>Fourth, App-Module file will then bootstrap the app-component.</a:t>
            </a:r>
          </a:p>
          <a:p>
            <a:pPr marL="342900" indent="-342900">
              <a:buClr>
                <a:schemeClr val="accent2"/>
              </a:buClr>
              <a:buFont typeface="+mj-lt"/>
              <a:buAutoNum type="arabicPeriod"/>
            </a:pPr>
            <a:endParaRPr lang="en-US" dirty="0"/>
          </a:p>
          <a:p>
            <a:pPr marL="342900" indent="-342900">
              <a:buClr>
                <a:schemeClr val="accent2"/>
              </a:buClr>
              <a:buFont typeface="+mj-lt"/>
              <a:buAutoNum type="arabicPeriod"/>
            </a:pPr>
            <a:r>
              <a:rPr lang="en-US" dirty="0"/>
              <a:t>Finally, the App-component html will be displayed.</a:t>
            </a:r>
          </a:p>
          <a:p>
            <a:endParaRPr lang="en-US" dirty="0"/>
          </a:p>
          <a:p>
            <a:endParaRPr lang="en-US" dirty="0"/>
          </a:p>
          <a:p>
            <a:pPr marL="285750" indent="-285750">
              <a:buClr>
                <a:schemeClr val="accent2"/>
              </a:buClr>
              <a:buFont typeface="Wingdings" panose="05000000000000000000" pitchFamily="2" charset="2"/>
              <a:buChar char="v"/>
            </a:pPr>
            <a:endParaRPr lang="en-IN" dirty="0"/>
          </a:p>
        </p:txBody>
      </p:sp>
      <p:sp>
        <p:nvSpPr>
          <p:cNvPr id="13" name="Rectangle 12">
            <a:extLst>
              <a:ext uri="{FF2B5EF4-FFF2-40B4-BE49-F238E27FC236}">
                <a16:creationId xmlns:a16="http://schemas.microsoft.com/office/drawing/2014/main" id="{9DC8EC85-1297-E4B1-AB8E-6276AEE5FF5D}"/>
              </a:ext>
            </a:extLst>
          </p:cNvPr>
          <p:cNvSpPr/>
          <p:nvPr/>
        </p:nvSpPr>
        <p:spPr>
          <a:xfrm rot="20619144">
            <a:off x="8794601" y="1353384"/>
            <a:ext cx="1218449" cy="200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Request</a:t>
            </a:r>
          </a:p>
        </p:txBody>
      </p:sp>
      <p:sp>
        <p:nvSpPr>
          <p:cNvPr id="14" name="Arrow: Down 13">
            <a:extLst>
              <a:ext uri="{FF2B5EF4-FFF2-40B4-BE49-F238E27FC236}">
                <a16:creationId xmlns:a16="http://schemas.microsoft.com/office/drawing/2014/main" id="{AA0B4CC1-B32C-8A74-B92F-67FEBDE48DE5}"/>
              </a:ext>
            </a:extLst>
          </p:cNvPr>
          <p:cNvSpPr/>
          <p:nvPr/>
        </p:nvSpPr>
        <p:spPr>
          <a:xfrm rot="12496973">
            <a:off x="9119532" y="1955763"/>
            <a:ext cx="259335" cy="3886850"/>
          </a:xfrm>
          <a:prstGeom prst="downArrow">
            <a:avLst>
              <a:gd name="adj1" fmla="val 50000"/>
              <a:gd name="adj2"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907EE161-38F5-38DA-CA6A-ABAB496DC1E5}"/>
              </a:ext>
            </a:extLst>
          </p:cNvPr>
          <p:cNvSpPr/>
          <p:nvPr/>
        </p:nvSpPr>
        <p:spPr>
          <a:xfrm rot="21444217">
            <a:off x="9429573" y="3851224"/>
            <a:ext cx="2069779" cy="741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5. Display App-Component HTML</a:t>
            </a:r>
          </a:p>
        </p:txBody>
      </p:sp>
      <p:sp>
        <p:nvSpPr>
          <p:cNvPr id="7" name="Title 6">
            <a:extLst>
              <a:ext uri="{FF2B5EF4-FFF2-40B4-BE49-F238E27FC236}">
                <a16:creationId xmlns:a16="http://schemas.microsoft.com/office/drawing/2014/main" id="{942C4913-A045-D3EA-AFB4-AC14EEB07D54}"/>
              </a:ext>
            </a:extLst>
          </p:cNvPr>
          <p:cNvSpPr>
            <a:spLocks noGrp="1"/>
          </p:cNvSpPr>
          <p:nvPr>
            <p:ph type="title" idx="4294967295"/>
          </p:nvPr>
        </p:nvSpPr>
        <p:spPr>
          <a:xfrm>
            <a:off x="838200" y="365126"/>
            <a:ext cx="10515600" cy="868234"/>
          </a:xfrm>
        </p:spPr>
        <p:txBody>
          <a:bodyPr/>
          <a:lstStyle/>
          <a:p>
            <a:r>
              <a:rPr lang="en-US" sz="1100" b="0" i="0" u="none" strike="noStrike" dirty="0">
                <a:solidFill>
                  <a:schemeClr val="bg1"/>
                </a:solidFill>
                <a:effectLst/>
                <a:latin typeface="Calibri" panose="020F0502020204030204" pitchFamily="34" charset="0"/>
              </a:rPr>
              <a:t>Q13.  How an Angular App gets Loaded and Started? What are index.html, app-root, selector and </a:t>
            </a:r>
            <a:r>
              <a:rPr lang="en-US" sz="1100" b="0" i="0" u="none" strike="noStrike" dirty="0" err="1">
                <a:solidFill>
                  <a:schemeClr val="bg1"/>
                </a:solidFill>
                <a:effectLst/>
                <a:latin typeface="Calibri" panose="020F0502020204030204" pitchFamily="34" charset="0"/>
              </a:rPr>
              <a:t>main.ts</a:t>
            </a:r>
            <a:r>
              <a:rPr lang="en-US" sz="1100" b="0" i="0" u="none" strike="noStrike" dirty="0">
                <a:solidFill>
                  <a:schemeClr val="bg1"/>
                </a:solidFill>
                <a:effectLst/>
                <a:latin typeface="Calibri" panose="020F0502020204030204" pitchFamily="34" charset="0"/>
              </a:rPr>
              <a:t>?</a:t>
            </a:r>
            <a:r>
              <a:rPr lang="en-US" dirty="0">
                <a:solidFill>
                  <a:schemeClr val="bg1"/>
                </a:solidFill>
              </a:rPr>
              <a:t> </a:t>
            </a:r>
            <a:endParaRPr lang="en-IN" dirty="0">
              <a:solidFill>
                <a:schemeClr val="bg1"/>
              </a:solidFill>
            </a:endParaRPr>
          </a:p>
        </p:txBody>
      </p:sp>
      <p:sp>
        <p:nvSpPr>
          <p:cNvPr id="10" name="TextBox 9">
            <a:extLst>
              <a:ext uri="{FF2B5EF4-FFF2-40B4-BE49-F238E27FC236}">
                <a16:creationId xmlns:a16="http://schemas.microsoft.com/office/drawing/2014/main" id="{C6C348FE-AA1F-B629-02F6-2436E5E720AB}"/>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3780484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an Angular App gets Loaded and Started? What are index.html, app-root, selector and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main.ts</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8687DF-42CA-58A7-42B2-3F42F1CABEDC}"/>
              </a:ext>
            </a:extLst>
          </p:cNvPr>
          <p:cNvPicPr>
            <a:picLocks noChangeAspect="1"/>
          </p:cNvPicPr>
          <p:nvPr/>
        </p:nvPicPr>
        <p:blipFill rotWithShape="1">
          <a:blip r:embed="rId4"/>
          <a:srcRect t="4383" r="32089" b="42831"/>
          <a:stretch/>
        </p:blipFill>
        <p:spPr>
          <a:xfrm>
            <a:off x="1024002" y="3714464"/>
            <a:ext cx="6779713" cy="2964201"/>
          </a:xfrm>
          <a:prstGeom prst="rect">
            <a:avLst/>
          </a:prstGeom>
        </p:spPr>
      </p:pic>
      <p:sp>
        <p:nvSpPr>
          <p:cNvPr id="8" name="TextBox 7">
            <a:extLst>
              <a:ext uri="{FF2B5EF4-FFF2-40B4-BE49-F238E27FC236}">
                <a16:creationId xmlns:a16="http://schemas.microsoft.com/office/drawing/2014/main" id="{73289A0A-5C7F-9853-C7C9-9CE8FFA19F65}"/>
              </a:ext>
            </a:extLst>
          </p:cNvPr>
          <p:cNvSpPr txBox="1"/>
          <p:nvPr/>
        </p:nvSpPr>
        <p:spPr>
          <a:xfrm>
            <a:off x="797574" y="800851"/>
            <a:ext cx="9935735" cy="2862322"/>
          </a:xfrm>
          <a:prstGeom prst="rect">
            <a:avLst/>
          </a:prstGeom>
          <a:noFill/>
        </p:spPr>
        <p:txBody>
          <a:bodyPr wrap="square">
            <a:spAutoFit/>
          </a:bodyPr>
          <a:lstStyle/>
          <a:p>
            <a:pPr>
              <a:buClr>
                <a:schemeClr val="accent2"/>
              </a:buClr>
            </a:pPr>
            <a:r>
              <a:rPr lang="en-US" dirty="0"/>
              <a:t>Now let's explore each step-in detail:</a:t>
            </a:r>
            <a:endParaRPr lang="en-US" dirty="0">
              <a:solidFill>
                <a:srgbClr val="202124"/>
              </a:solidFill>
              <a:latin typeface="Calibri" panose="020F0502020204030204"/>
            </a:endParaRPr>
          </a:p>
          <a:p>
            <a:pPr marL="342900" indent="-342900">
              <a:buClr>
                <a:schemeClr val="accent2"/>
              </a:buClr>
              <a:buFont typeface="+mj-lt"/>
              <a:buAutoNum type="arabicPeriod"/>
            </a:pPr>
            <a:endParaRPr lang="en-US" dirty="0">
              <a:solidFill>
                <a:srgbClr val="202124"/>
              </a:solidFill>
              <a:latin typeface="Calibri" panose="020F0502020204030204"/>
            </a:endParaRPr>
          </a:p>
          <a:p>
            <a:pPr marL="342900" indent="-342900">
              <a:buClr>
                <a:schemeClr val="accent2"/>
              </a:buClr>
              <a:buFont typeface="+mj-lt"/>
              <a:buAutoNum type="arabicPeriod"/>
            </a:pPr>
            <a:r>
              <a:rPr lang="en-US" dirty="0">
                <a:solidFill>
                  <a:srgbClr val="202124"/>
                </a:solidFill>
                <a:latin typeface="Calibri" panose="020F0502020204030204"/>
              </a:rPr>
              <a:t>First step is request will hit index.html.</a:t>
            </a:r>
          </a:p>
          <a:p>
            <a:pPr marL="342900" indent="-342900">
              <a:buClr>
                <a:schemeClr val="accent2"/>
              </a:buClr>
              <a:buFont typeface="+mj-lt"/>
              <a:buAutoNum type="arabicPeriod"/>
            </a:pPr>
            <a:endParaRPr lang="en-US" dirty="0">
              <a:solidFill>
                <a:srgbClr val="202124"/>
              </a:solidFill>
              <a:latin typeface="Calibri" panose="020F0502020204030204"/>
            </a:endParaRPr>
          </a:p>
          <a:p>
            <a:pPr marL="342900" indent="-342900">
              <a:buClr>
                <a:schemeClr val="accent2"/>
              </a:buClr>
              <a:buFont typeface="+mj-lt"/>
              <a:buAutoNum type="arabicPeriod"/>
            </a:pPr>
            <a:r>
              <a:rPr lang="en-US" dirty="0">
                <a:solidFill>
                  <a:srgbClr val="202124"/>
                </a:solidFill>
                <a:latin typeface="Calibri" panose="020F0502020204030204"/>
              </a:rPr>
              <a:t>Then second step is,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Index.html will invoke main.js file which is the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javascript</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version of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main.ts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file.</a:t>
            </a:r>
          </a:p>
          <a:p>
            <a:pPr>
              <a:buClr>
                <a:schemeClr val="accent2"/>
              </a:buCl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a:buClr>
                <a:schemeClr val="accent2"/>
              </a:buCl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Angular is used to create Single Page Applications. </a:t>
            </a:r>
            <a:r>
              <a:rPr lang="en-US" dirty="0">
                <a:solidFill>
                  <a:srgbClr val="202124"/>
                </a:solidFill>
                <a:latin typeface="Calibri" panose="020F0502020204030204"/>
              </a:rPr>
              <a:t>I</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ndex.html file is that single page. </a:t>
            </a:r>
          </a:p>
          <a:p>
            <a:pPr>
              <a:buClr>
                <a:schemeClr val="accent2"/>
              </a:buClr>
            </a:pPr>
            <a:endParaRPr lang="en-US" dirty="0">
              <a:solidFill>
                <a:srgbClr val="202124"/>
              </a:solidFill>
              <a:latin typeface="Calibri" panose="020F0502020204030204"/>
            </a:endParaRPr>
          </a:p>
          <a:p>
            <a:pPr>
              <a:buClr>
                <a:schemeClr val="accent2"/>
              </a:buClr>
            </a:pPr>
            <a:r>
              <a:rPr lang="en-IN" i="1" dirty="0">
                <a:solidFill>
                  <a:schemeClr val="tx1">
                    <a:lumMod val="50000"/>
                    <a:lumOff val="50000"/>
                  </a:schemeClr>
                </a:solidFill>
              </a:rPr>
              <a:t>See in image, when client hit index.html, then angular cli load these </a:t>
            </a:r>
            <a:r>
              <a:rPr lang="en-IN" i="1" dirty="0" err="1">
                <a:solidFill>
                  <a:schemeClr val="tx1">
                    <a:lumMod val="50000"/>
                    <a:lumOff val="50000"/>
                  </a:schemeClr>
                </a:solidFill>
              </a:rPr>
              <a:t>js</a:t>
            </a:r>
            <a:r>
              <a:rPr lang="en-IN" i="1" dirty="0">
                <a:solidFill>
                  <a:schemeClr val="tx1">
                    <a:lumMod val="50000"/>
                    <a:lumOff val="50000"/>
                  </a:schemeClr>
                </a:solidFill>
              </a:rPr>
              <a:t> files, with the html file. One </a:t>
            </a:r>
            <a:r>
              <a:rPr lang="en-IN" i="1" dirty="0" err="1">
                <a:solidFill>
                  <a:schemeClr val="tx1">
                    <a:lumMod val="50000"/>
                    <a:lumOff val="50000"/>
                  </a:schemeClr>
                </a:solidFill>
              </a:rPr>
              <a:t>js</a:t>
            </a:r>
            <a:r>
              <a:rPr lang="en-IN" i="1" dirty="0">
                <a:solidFill>
                  <a:schemeClr val="tx1">
                    <a:lumMod val="50000"/>
                    <a:lumOff val="50000"/>
                  </a:schemeClr>
                </a:solidFill>
              </a:rPr>
              <a:t> file among them is main.js, which will be executed then.</a:t>
            </a:r>
          </a:p>
        </p:txBody>
      </p:sp>
      <p:sp>
        <p:nvSpPr>
          <p:cNvPr id="9" name="Rectangle 8">
            <a:extLst>
              <a:ext uri="{FF2B5EF4-FFF2-40B4-BE49-F238E27FC236}">
                <a16:creationId xmlns:a16="http://schemas.microsoft.com/office/drawing/2014/main" id="{DEE93273-2397-014F-A85A-F4DEAF689C42}"/>
              </a:ext>
            </a:extLst>
          </p:cNvPr>
          <p:cNvSpPr/>
          <p:nvPr/>
        </p:nvSpPr>
        <p:spPr>
          <a:xfrm>
            <a:off x="3187817" y="6056166"/>
            <a:ext cx="4615898" cy="1692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8D8CE6F-C79B-8DAA-741C-957CF11489A8}"/>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457106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an Angular App gets Loaded and Started? What are index.html, app-root, selector and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main.ts</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289A0A-5C7F-9853-C7C9-9CE8FFA19F65}"/>
              </a:ext>
            </a:extLst>
          </p:cNvPr>
          <p:cNvSpPr txBox="1"/>
          <p:nvPr/>
        </p:nvSpPr>
        <p:spPr>
          <a:xfrm>
            <a:off x="1024002" y="900541"/>
            <a:ext cx="9197235" cy="1477328"/>
          </a:xfrm>
          <a:prstGeom prst="rect">
            <a:avLst/>
          </a:prstGeom>
          <a:noFill/>
        </p:spPr>
        <p:txBody>
          <a:bodyPr wrap="square">
            <a:spAutoFit/>
          </a:bodyPr>
          <a:lstStyle/>
          <a:p>
            <a:pPr>
              <a:buClr>
                <a:schemeClr val="accent2"/>
              </a:buClr>
            </a:pPr>
            <a:r>
              <a:rPr lang="en-US" dirty="0">
                <a:solidFill>
                  <a:schemeClr val="accent2"/>
                </a:solidFill>
              </a:rPr>
              <a:t>3. </a:t>
            </a:r>
            <a:r>
              <a:rPr lang="en-US" dirty="0"/>
              <a:t>Third step is, </a:t>
            </a:r>
            <a:r>
              <a:rPr lang="en-US" dirty="0" err="1"/>
              <a:t>main.ts</a:t>
            </a:r>
            <a:r>
              <a:rPr lang="en-US" i="0" dirty="0">
                <a:effectLst/>
              </a:rPr>
              <a:t> compiles the web-app and bootstraps the </a:t>
            </a:r>
            <a:r>
              <a:rPr lang="en-US" i="0" dirty="0" err="1">
                <a:effectLst/>
              </a:rPr>
              <a:t>app.module.ts</a:t>
            </a:r>
            <a:r>
              <a:rPr lang="en-US" i="0" dirty="0">
                <a:effectLst/>
              </a:rPr>
              <a:t> file.</a:t>
            </a:r>
            <a:endParaRPr lang="en-US" dirty="0">
              <a:solidFill>
                <a:srgbClr val="202124"/>
              </a:solidFill>
              <a:latin typeface="Calibri" panose="020F0502020204030204"/>
            </a:endParaRPr>
          </a:p>
          <a:p>
            <a:pPr marL="285750" indent="-285750">
              <a:buClr>
                <a:schemeClr val="accent2"/>
              </a:buClr>
              <a:buFont typeface="Wingdings" panose="05000000000000000000" pitchFamily="2" charset="2"/>
              <a:buChar char="v"/>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a:buClr>
                <a:schemeClr val="accent2"/>
              </a:buClr>
            </a:pPr>
            <a:r>
              <a:rPr lang="en-US" i="1" dirty="0">
                <a:solidFill>
                  <a:schemeClr val="tx1">
                    <a:lumMod val="50000"/>
                    <a:lumOff val="50000"/>
                  </a:schemeClr>
                </a:solidFill>
                <a:latin typeface="Calibri" panose="020F0502020204030204"/>
              </a:rPr>
              <a:t>In the image, you can see how </a:t>
            </a:r>
            <a:r>
              <a:rPr lang="en-US" i="1" dirty="0" err="1">
                <a:solidFill>
                  <a:schemeClr val="tx1">
                    <a:lumMod val="50000"/>
                    <a:lumOff val="50000"/>
                  </a:schemeClr>
                </a:solidFill>
                <a:latin typeface="Calibri" panose="020F0502020204030204"/>
              </a:rPr>
              <a:t>main.ts</a:t>
            </a:r>
            <a:r>
              <a:rPr lang="en-US" i="1" dirty="0">
                <a:solidFill>
                  <a:schemeClr val="tx1">
                    <a:lumMod val="50000"/>
                    <a:lumOff val="50000"/>
                  </a:schemeClr>
                </a:solidFill>
                <a:latin typeface="Calibri" panose="020F0502020204030204"/>
              </a:rPr>
              <a:t> has bootstrapped the </a:t>
            </a:r>
            <a:r>
              <a:rPr lang="en-US" i="1" dirty="0" err="1">
                <a:solidFill>
                  <a:schemeClr val="tx1">
                    <a:lumMod val="50000"/>
                    <a:lumOff val="50000"/>
                  </a:schemeClr>
                </a:solidFill>
                <a:latin typeface="Calibri" panose="020F0502020204030204"/>
              </a:rPr>
              <a:t>AppModule</a:t>
            </a:r>
            <a:r>
              <a:rPr lang="en-US" i="1" dirty="0">
                <a:solidFill>
                  <a:schemeClr val="tx1">
                    <a:lumMod val="50000"/>
                    <a:lumOff val="50000"/>
                  </a:schemeClr>
                </a:solidFill>
                <a:latin typeface="Calibri" panose="020F0502020204030204"/>
              </a:rPr>
              <a:t> file.</a:t>
            </a:r>
          </a:p>
          <a:p>
            <a:pPr marL="285750" indent="-285750">
              <a:buClr>
                <a:schemeClr val="accent2"/>
              </a:buClr>
              <a:buFont typeface="Wingdings" panose="05000000000000000000" pitchFamily="2" charset="2"/>
              <a:buChar char="v"/>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a:buClr>
                <a:schemeClr val="accent2"/>
              </a:buCl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9DED3A6-9489-173E-784F-1FDFC32E34BE}"/>
              </a:ext>
            </a:extLst>
          </p:cNvPr>
          <p:cNvPicPr>
            <a:picLocks noChangeAspect="1"/>
          </p:cNvPicPr>
          <p:nvPr/>
        </p:nvPicPr>
        <p:blipFill rotWithShape="1">
          <a:blip r:embed="rId4"/>
          <a:srcRect l="4475" t="5114" r="33938" b="41735"/>
          <a:stretch/>
        </p:blipFill>
        <p:spPr>
          <a:xfrm>
            <a:off x="1050129" y="2114758"/>
            <a:ext cx="9034398" cy="4385714"/>
          </a:xfrm>
          <a:prstGeom prst="rect">
            <a:avLst/>
          </a:prstGeom>
        </p:spPr>
      </p:pic>
      <p:sp>
        <p:nvSpPr>
          <p:cNvPr id="9" name="Rectangle 8">
            <a:extLst>
              <a:ext uri="{FF2B5EF4-FFF2-40B4-BE49-F238E27FC236}">
                <a16:creationId xmlns:a16="http://schemas.microsoft.com/office/drawing/2014/main" id="{DEE93273-2397-014F-A85A-F4DEAF689C42}"/>
              </a:ext>
            </a:extLst>
          </p:cNvPr>
          <p:cNvSpPr/>
          <p:nvPr/>
        </p:nvSpPr>
        <p:spPr>
          <a:xfrm>
            <a:off x="4605402" y="5428730"/>
            <a:ext cx="2981195" cy="3468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091DA85-E411-5365-2788-D6F0C36D1272}"/>
              </a:ext>
            </a:extLst>
          </p:cNvPr>
          <p:cNvSpPr/>
          <p:nvPr/>
        </p:nvSpPr>
        <p:spPr>
          <a:xfrm>
            <a:off x="1024001" y="2211749"/>
            <a:ext cx="1731725" cy="3322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1791458-C238-A034-9178-E41E62DDB08B}"/>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75478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an Angular App gets Loaded and Started? What are index.html, app-root, selector and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main.ts</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289A0A-5C7F-9853-C7C9-9CE8FFA19F65}"/>
              </a:ext>
            </a:extLst>
          </p:cNvPr>
          <p:cNvSpPr txBox="1"/>
          <p:nvPr/>
        </p:nvSpPr>
        <p:spPr>
          <a:xfrm>
            <a:off x="663879" y="1167441"/>
            <a:ext cx="4913335" cy="2862322"/>
          </a:xfrm>
          <a:prstGeom prst="rect">
            <a:avLst/>
          </a:prstGeom>
          <a:noFill/>
        </p:spPr>
        <p:txBody>
          <a:bodyPr wrap="square">
            <a:spAutoFit/>
          </a:bodyPr>
          <a:lstStyle/>
          <a:p>
            <a:pPr>
              <a:buClr>
                <a:schemeClr val="accent2"/>
              </a:buClr>
            </a:pPr>
            <a:r>
              <a:rPr lang="en-US" dirty="0">
                <a:solidFill>
                  <a:schemeClr val="accent2"/>
                </a:solidFill>
              </a:rPr>
              <a:t>4. </a:t>
            </a:r>
            <a:r>
              <a:rPr lang="en-US" dirty="0"/>
              <a:t>Fourth step is, App-Module file will then bootstrap the app-component</a:t>
            </a:r>
            <a:r>
              <a:rPr lang="en-US" i="0" dirty="0">
                <a:effectLst/>
              </a:rPr>
              <a:t>.</a:t>
            </a:r>
            <a:endParaRPr lang="en-US" dirty="0">
              <a:solidFill>
                <a:srgbClr val="202124"/>
              </a:solidFill>
              <a:latin typeface="Calibri" panose="020F0502020204030204"/>
            </a:endParaRPr>
          </a:p>
          <a:p>
            <a:pPr marL="285750" indent="-285750">
              <a:buClr>
                <a:schemeClr val="accent2"/>
              </a:buClr>
              <a:buFont typeface="Wingdings" panose="05000000000000000000" pitchFamily="2" charset="2"/>
              <a:buChar char="v"/>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a:buClr>
                <a:schemeClr val="accent2"/>
              </a:buClr>
            </a:pPr>
            <a:r>
              <a:rPr lang="en-US" i="1" dirty="0">
                <a:solidFill>
                  <a:schemeClr val="tx1">
                    <a:lumMod val="50000"/>
                    <a:lumOff val="50000"/>
                  </a:schemeClr>
                </a:solidFill>
                <a:latin typeface="Calibri" panose="020F0502020204030204"/>
              </a:rPr>
              <a:t>In the image, you can see how </a:t>
            </a:r>
            <a:r>
              <a:rPr lang="en-US" i="1" dirty="0" err="1">
                <a:solidFill>
                  <a:schemeClr val="tx1">
                    <a:lumMod val="50000"/>
                    <a:lumOff val="50000"/>
                  </a:schemeClr>
                </a:solidFill>
                <a:latin typeface="Calibri" panose="020F0502020204030204"/>
              </a:rPr>
              <a:t>app.module.ts</a:t>
            </a:r>
            <a:r>
              <a:rPr lang="en-US" i="1" dirty="0">
                <a:solidFill>
                  <a:schemeClr val="tx1">
                    <a:lumMod val="50000"/>
                    <a:lumOff val="50000"/>
                  </a:schemeClr>
                </a:solidFill>
                <a:latin typeface="Calibri" panose="020F0502020204030204"/>
              </a:rPr>
              <a:t> has bootstrapped the </a:t>
            </a:r>
            <a:r>
              <a:rPr lang="en-US" i="1" dirty="0" err="1">
                <a:solidFill>
                  <a:schemeClr val="tx1">
                    <a:lumMod val="50000"/>
                    <a:lumOff val="50000"/>
                  </a:schemeClr>
                </a:solidFill>
                <a:latin typeface="Calibri" panose="020F0502020204030204"/>
              </a:rPr>
              <a:t>AppComponent</a:t>
            </a:r>
            <a:r>
              <a:rPr lang="en-US" i="1" dirty="0">
                <a:solidFill>
                  <a:schemeClr val="tx1">
                    <a:lumMod val="50000"/>
                    <a:lumOff val="50000"/>
                  </a:schemeClr>
                </a:solidFill>
                <a:latin typeface="Calibri" panose="020F0502020204030204"/>
              </a:rPr>
              <a:t> file.</a:t>
            </a:r>
          </a:p>
          <a:p>
            <a:pPr>
              <a:buClr>
                <a:schemeClr val="accent2"/>
              </a:buClr>
            </a:pPr>
            <a:endParaRPr lang="en-US" i="1" dirty="0">
              <a:solidFill>
                <a:schemeClr val="tx1">
                  <a:lumMod val="50000"/>
                  <a:lumOff val="50000"/>
                </a:schemeClr>
              </a:solidFill>
              <a:latin typeface="Calibri" panose="020F0502020204030204"/>
            </a:endParaRPr>
          </a:p>
          <a:p>
            <a:pPr>
              <a:buClr>
                <a:schemeClr val="accent2"/>
              </a:buClr>
            </a:pPr>
            <a:r>
              <a:rPr lang="en-US" dirty="0">
                <a:solidFill>
                  <a:schemeClr val="accent2"/>
                </a:solidFill>
                <a:latin typeface="Calibri" panose="020F0502020204030204"/>
              </a:rPr>
              <a:t>5. </a:t>
            </a:r>
            <a:r>
              <a:rPr lang="en-US" dirty="0">
                <a:latin typeface="Calibri" panose="020F0502020204030204"/>
              </a:rPr>
              <a:t>Fifth step is, App-component html will be sent to client and displayed in the browser.</a:t>
            </a:r>
          </a:p>
          <a:p>
            <a:pPr marL="285750" indent="-285750">
              <a:buClr>
                <a:schemeClr val="accent2"/>
              </a:buClr>
              <a:buFont typeface="Wingdings" panose="05000000000000000000" pitchFamily="2" charset="2"/>
              <a:buChar char="v"/>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a:buClr>
                <a:schemeClr val="accent2"/>
              </a:buCl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5926023-8A8C-BA0E-A7B9-E0E9D0546858}"/>
              </a:ext>
            </a:extLst>
          </p:cNvPr>
          <p:cNvPicPr>
            <a:picLocks noChangeAspect="1"/>
          </p:cNvPicPr>
          <p:nvPr/>
        </p:nvPicPr>
        <p:blipFill rotWithShape="1">
          <a:blip r:embed="rId4"/>
          <a:srcRect l="28331" t="4645" r="23001" b="25042"/>
          <a:stretch/>
        </p:blipFill>
        <p:spPr>
          <a:xfrm>
            <a:off x="5828777" y="1192493"/>
            <a:ext cx="6034835" cy="4904389"/>
          </a:xfrm>
          <a:prstGeom prst="rect">
            <a:avLst/>
          </a:prstGeom>
        </p:spPr>
      </p:pic>
      <p:sp>
        <p:nvSpPr>
          <p:cNvPr id="5" name="Rectangle 4">
            <a:extLst>
              <a:ext uri="{FF2B5EF4-FFF2-40B4-BE49-F238E27FC236}">
                <a16:creationId xmlns:a16="http://schemas.microsoft.com/office/drawing/2014/main" id="{9FF6EE03-F452-C72E-915B-4149A55F14B1}"/>
              </a:ext>
            </a:extLst>
          </p:cNvPr>
          <p:cNvSpPr/>
          <p:nvPr/>
        </p:nvSpPr>
        <p:spPr>
          <a:xfrm>
            <a:off x="6050603" y="1292701"/>
            <a:ext cx="1465545" cy="2684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8B7FC1B-E199-B36B-7F83-F8C33F37AC84}"/>
              </a:ext>
            </a:extLst>
          </p:cNvPr>
          <p:cNvSpPr/>
          <p:nvPr/>
        </p:nvSpPr>
        <p:spPr>
          <a:xfrm>
            <a:off x="6532324" y="5190383"/>
            <a:ext cx="2423786" cy="2684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1B16AF7-2B5A-26AF-6024-04FB2B737E8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112228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 Bootstrapped Module &amp; Bootstrapped Component?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289A0A-5C7F-9853-C7C9-9CE8FFA19F65}"/>
              </a:ext>
            </a:extLst>
          </p:cNvPr>
          <p:cNvSpPr txBox="1"/>
          <p:nvPr/>
        </p:nvSpPr>
        <p:spPr>
          <a:xfrm>
            <a:off x="919501" y="851968"/>
            <a:ext cx="8394317" cy="1200329"/>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module which loaded first, when the Angular application start is called Bootstrapped module.</a:t>
            </a:r>
          </a:p>
          <a:p>
            <a:pPr marL="285750" indent="-285750">
              <a:buClr>
                <a:schemeClr val="accent2"/>
              </a:buClr>
              <a:buFont typeface="Wingdings" panose="05000000000000000000" pitchFamily="2" charset="2"/>
              <a:buChar char="v"/>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indent="-285750">
              <a:buClr>
                <a:schemeClr val="accent2"/>
              </a:buClr>
              <a:buFont typeface="Wingdings" panose="05000000000000000000" pitchFamily="2" charset="2"/>
              <a:buChar char="v"/>
            </a:pPr>
            <a:r>
              <a:rPr lang="en-US" dirty="0">
                <a:solidFill>
                  <a:srgbClr val="202124"/>
                </a:solidFill>
                <a:latin typeface="Calibri" panose="020F0502020204030204"/>
              </a:rPr>
              <a:t>By default, </a:t>
            </a:r>
            <a:r>
              <a:rPr lang="en-US" dirty="0" err="1">
                <a:solidFill>
                  <a:srgbClr val="202124"/>
                </a:solidFill>
                <a:latin typeface="Calibri" panose="020F0502020204030204"/>
              </a:rPr>
              <a:t>AppModule</a:t>
            </a:r>
            <a:r>
              <a:rPr lang="en-US" dirty="0">
                <a:solidFill>
                  <a:srgbClr val="202124"/>
                </a:solidFill>
                <a:latin typeface="Calibri" panose="020F0502020204030204"/>
              </a:rPr>
              <a:t> is the Bootstrapped module in Agular project.</a:t>
            </a: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FA1F834-FD9A-C291-C2FB-FBE16B9965EF}"/>
              </a:ext>
            </a:extLst>
          </p:cNvPr>
          <p:cNvPicPr>
            <a:picLocks noChangeAspect="1"/>
          </p:cNvPicPr>
          <p:nvPr/>
        </p:nvPicPr>
        <p:blipFill rotWithShape="1">
          <a:blip r:embed="rId4"/>
          <a:srcRect l="4475" t="5114" r="33938" b="41735"/>
          <a:stretch/>
        </p:blipFill>
        <p:spPr>
          <a:xfrm>
            <a:off x="1050129" y="2232324"/>
            <a:ext cx="9034398" cy="4385714"/>
          </a:xfrm>
          <a:prstGeom prst="rect">
            <a:avLst/>
          </a:prstGeom>
        </p:spPr>
      </p:pic>
      <p:sp>
        <p:nvSpPr>
          <p:cNvPr id="7" name="Rectangle 6">
            <a:extLst>
              <a:ext uri="{FF2B5EF4-FFF2-40B4-BE49-F238E27FC236}">
                <a16:creationId xmlns:a16="http://schemas.microsoft.com/office/drawing/2014/main" id="{9EDBC2B4-9B28-3B2C-87E6-C24C67CE9C51}"/>
              </a:ext>
            </a:extLst>
          </p:cNvPr>
          <p:cNvSpPr/>
          <p:nvPr/>
        </p:nvSpPr>
        <p:spPr>
          <a:xfrm>
            <a:off x="4605402" y="5546296"/>
            <a:ext cx="2981195" cy="3468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02A040E-FAB9-B4E2-4CA4-166387CFAEF0}"/>
              </a:ext>
            </a:extLst>
          </p:cNvPr>
          <p:cNvSpPr>
            <a:spLocks noGrp="1"/>
          </p:cNvSpPr>
          <p:nvPr>
            <p:ph type="title" idx="4294967295"/>
          </p:nvPr>
        </p:nvSpPr>
        <p:spPr>
          <a:xfrm>
            <a:off x="838200" y="365125"/>
            <a:ext cx="10515600" cy="657559"/>
          </a:xfrm>
        </p:spPr>
        <p:txBody>
          <a:bodyPr>
            <a:normAutofit fontScale="90000"/>
          </a:bodyPr>
          <a:lstStyle/>
          <a:p>
            <a:r>
              <a:rPr lang="en-US" sz="1100" b="0" i="0" u="none" strike="noStrike" dirty="0">
                <a:solidFill>
                  <a:schemeClr val="bg1"/>
                </a:solidFill>
                <a:effectLst/>
                <a:latin typeface="Calibri" panose="020F0502020204030204" pitchFamily="34" charset="0"/>
              </a:rPr>
              <a:t>Q14.  What is a Bootstrapped Module &amp; Bootstrapped Component?</a:t>
            </a:r>
            <a:r>
              <a:rPr lang="en-US" dirty="0">
                <a:solidFill>
                  <a:schemeClr val="bg1"/>
                </a:solidFill>
              </a:rPr>
              <a:t> </a:t>
            </a:r>
            <a:endParaRPr lang="en-IN" dirty="0">
              <a:solidFill>
                <a:schemeClr val="bg1"/>
              </a:solidFill>
            </a:endParaRPr>
          </a:p>
        </p:txBody>
      </p:sp>
      <p:sp>
        <p:nvSpPr>
          <p:cNvPr id="9" name="TextBox 8">
            <a:extLst>
              <a:ext uri="{FF2B5EF4-FFF2-40B4-BE49-F238E27FC236}">
                <a16:creationId xmlns:a16="http://schemas.microsoft.com/office/drawing/2014/main" id="{0D650D04-5570-1379-9FD1-ADF389208C90}"/>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697680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 Bootstrapped Module &amp; Bootstrapped Component?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5926023-8A8C-BA0E-A7B9-E0E9D0546858}"/>
              </a:ext>
            </a:extLst>
          </p:cNvPr>
          <p:cNvPicPr>
            <a:picLocks noChangeAspect="1"/>
          </p:cNvPicPr>
          <p:nvPr/>
        </p:nvPicPr>
        <p:blipFill rotWithShape="1">
          <a:blip r:embed="rId4"/>
          <a:srcRect l="28331" t="4645" r="23001" b="25042"/>
          <a:stretch/>
        </p:blipFill>
        <p:spPr>
          <a:xfrm>
            <a:off x="5828777" y="1192493"/>
            <a:ext cx="6034835" cy="4904389"/>
          </a:xfrm>
          <a:prstGeom prst="rect">
            <a:avLst/>
          </a:prstGeom>
        </p:spPr>
      </p:pic>
      <p:sp>
        <p:nvSpPr>
          <p:cNvPr id="5" name="Rectangle 4">
            <a:extLst>
              <a:ext uri="{FF2B5EF4-FFF2-40B4-BE49-F238E27FC236}">
                <a16:creationId xmlns:a16="http://schemas.microsoft.com/office/drawing/2014/main" id="{9FF6EE03-F452-C72E-915B-4149A55F14B1}"/>
              </a:ext>
            </a:extLst>
          </p:cNvPr>
          <p:cNvSpPr/>
          <p:nvPr/>
        </p:nvSpPr>
        <p:spPr>
          <a:xfrm>
            <a:off x="6050603" y="1292701"/>
            <a:ext cx="1465545" cy="2684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8B7FC1B-E199-B36B-7F83-F8C33F37AC84}"/>
              </a:ext>
            </a:extLst>
          </p:cNvPr>
          <p:cNvSpPr/>
          <p:nvPr/>
        </p:nvSpPr>
        <p:spPr>
          <a:xfrm>
            <a:off x="6532324" y="5190383"/>
            <a:ext cx="2423786" cy="2684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4995E0D-88D4-7962-A9A0-93C2F4D5CD0D}"/>
              </a:ext>
            </a:extLst>
          </p:cNvPr>
          <p:cNvSpPr txBox="1"/>
          <p:nvPr/>
        </p:nvSpPr>
        <p:spPr>
          <a:xfrm>
            <a:off x="666206" y="1159939"/>
            <a:ext cx="4371696" cy="2031325"/>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component which loaded first, after the module is called Bootstrapped component.</a:t>
            </a:r>
          </a:p>
          <a:p>
            <a:pPr marL="285750" indent="-285750">
              <a:buClr>
                <a:schemeClr val="accent2"/>
              </a:buClr>
              <a:buFont typeface="Wingdings" panose="05000000000000000000" pitchFamily="2" charset="2"/>
              <a:buChar char="v"/>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indent="-285750">
              <a:buClr>
                <a:schemeClr val="accent2"/>
              </a:buClr>
              <a:buFont typeface="Wingdings" panose="05000000000000000000" pitchFamily="2" charset="2"/>
              <a:buChar char="v"/>
            </a:pPr>
            <a:r>
              <a:rPr lang="en-US" dirty="0">
                <a:solidFill>
                  <a:srgbClr val="202124"/>
                </a:solidFill>
                <a:latin typeface="Calibri" panose="020F0502020204030204"/>
              </a:rPr>
              <a:t>By default, </a:t>
            </a:r>
            <a:r>
              <a:rPr lang="en-US" dirty="0" err="1">
                <a:solidFill>
                  <a:srgbClr val="202124"/>
                </a:solidFill>
                <a:latin typeface="Calibri" panose="020F0502020204030204"/>
              </a:rPr>
              <a:t>AppComponent</a:t>
            </a:r>
            <a:r>
              <a:rPr lang="en-US" dirty="0">
                <a:solidFill>
                  <a:srgbClr val="202124"/>
                </a:solidFill>
                <a:latin typeface="Calibri" panose="020F0502020204030204"/>
              </a:rPr>
              <a:t> is the Bootstrapped component in Agular project.</a:t>
            </a: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E41A8EAC-936B-58EC-2A67-674C132EF94F}"/>
              </a:ext>
            </a:extLst>
          </p:cNvPr>
          <p:cNvSpPr>
            <a:spLocks noGrp="1"/>
          </p:cNvSpPr>
          <p:nvPr>
            <p:ph type="title" idx="4294967295"/>
          </p:nvPr>
        </p:nvSpPr>
        <p:spPr/>
        <p:txBody>
          <a:bodyPr/>
          <a:lstStyle/>
          <a:p>
            <a:r>
              <a:rPr lang="en-US" dirty="0"/>
              <a:t> </a:t>
            </a:r>
            <a:endParaRPr lang="en-IN" dirty="0"/>
          </a:p>
        </p:txBody>
      </p:sp>
      <p:sp>
        <p:nvSpPr>
          <p:cNvPr id="9" name="TextBox 8">
            <a:extLst>
              <a:ext uri="{FF2B5EF4-FFF2-40B4-BE49-F238E27FC236}">
                <a16:creationId xmlns:a16="http://schemas.microsoft.com/office/drawing/2014/main" id="{ED2EB198-15D9-DC8F-C3EA-A5FA2D507F52}"/>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245948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173144" y="266823"/>
            <a:ext cx="5413018"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Data Binding</a:t>
            </a:r>
          </a:p>
        </p:txBody>
      </p:sp>
      <p:sp>
        <p:nvSpPr>
          <p:cNvPr id="6" name="TextBox 5">
            <a:extLst>
              <a:ext uri="{FF2B5EF4-FFF2-40B4-BE49-F238E27FC236}">
                <a16:creationId xmlns:a16="http://schemas.microsoft.com/office/drawing/2014/main" id="{1FBC8C11-1312-8A98-0E5A-8272FE6BA89B}"/>
              </a:ext>
            </a:extLst>
          </p:cNvPr>
          <p:cNvSpPr txBox="1"/>
          <p:nvPr/>
        </p:nvSpPr>
        <p:spPr>
          <a:xfrm>
            <a:off x="6173144" y="1908828"/>
            <a:ext cx="5160334" cy="33855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Q15.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Data Binding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Q16.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String Interpolation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Q17.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Property Binding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Q18.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Event Binding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Q19.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Two way Binding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in Angular?</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8115A54-3929-9C74-DBDE-C50744EEE5E0}"/>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main index</a:t>
            </a:r>
            <a:endParaRPr lang="en-IN" sz="1400" dirty="0"/>
          </a:p>
        </p:txBody>
      </p:sp>
    </p:spTree>
    <p:extLst>
      <p:ext uri="{BB962C8B-B14F-4D97-AF65-F5344CB8AC3E}">
        <p14:creationId xmlns:p14="http://schemas.microsoft.com/office/powerpoint/2010/main" val="134769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Data Binding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DE3A16-1E1A-EE8F-4656-258296A70AFD}"/>
              </a:ext>
            </a:extLst>
          </p:cNvPr>
          <p:cNvSpPr txBox="1"/>
          <p:nvPr/>
        </p:nvSpPr>
        <p:spPr>
          <a:xfrm>
            <a:off x="797574" y="1181446"/>
            <a:ext cx="683597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Data binding is the way to communicate between your typescript code of your component and html view of component.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A64008E-C6D4-B4D7-A0FE-D5A492599D84}"/>
              </a:ext>
            </a:extLst>
          </p:cNvPr>
          <p:cNvSpPr/>
          <p:nvPr/>
        </p:nvSpPr>
        <p:spPr>
          <a:xfrm>
            <a:off x="909277" y="3045879"/>
            <a:ext cx="2346687" cy="2515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prstClr val="white"/>
                </a:solidFill>
                <a:effectLst/>
                <a:uLnTx/>
                <a:uFillTx/>
                <a:ea typeface="+mn-ea"/>
                <a:cs typeface="+mn-cs"/>
              </a:rPr>
              <a:t>TypeScript Code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ea typeface="+mn-ea"/>
                <a:cs typeface="+mn-cs"/>
              </a:rPr>
              <a:t>(</a:t>
            </a:r>
            <a:r>
              <a:rPr kumimoji="0" lang="en-IN" b="0" i="0" u="none" strike="noStrike" kern="1200" cap="none" spc="0" normalizeH="0" baseline="0" noProof="0" dirty="0" err="1">
                <a:ln>
                  <a:noFill/>
                </a:ln>
                <a:solidFill>
                  <a:prstClr val="white"/>
                </a:solidFill>
                <a:effectLst/>
                <a:uLnTx/>
                <a:uFillTx/>
                <a:ea typeface="+mn-ea"/>
                <a:cs typeface="+mn-cs"/>
              </a:rPr>
              <a:t>app.component.ts</a:t>
            </a:r>
            <a:r>
              <a:rPr kumimoji="0" lang="en-IN" b="0" i="0" u="none" strike="noStrike" kern="1200" cap="none" spc="0" normalizeH="0" baseline="0" noProof="0" dirty="0">
                <a:ln>
                  <a:noFill/>
                </a:ln>
                <a:solidFill>
                  <a:prstClr val="white"/>
                </a:solidFill>
                <a:effectLst/>
                <a:uLnTx/>
                <a:uFillTx/>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ea typeface="+mn-ea"/>
                <a:cs typeface="+mn-cs"/>
              </a:rPr>
              <a:t>(Component)</a:t>
            </a:r>
          </a:p>
        </p:txBody>
      </p:sp>
      <p:sp>
        <p:nvSpPr>
          <p:cNvPr id="9" name="Arrow: Right 8">
            <a:extLst>
              <a:ext uri="{FF2B5EF4-FFF2-40B4-BE49-F238E27FC236}">
                <a16:creationId xmlns:a16="http://schemas.microsoft.com/office/drawing/2014/main" id="{78D79873-E3D9-17B5-5F77-CCB795DB9711}"/>
              </a:ext>
            </a:extLst>
          </p:cNvPr>
          <p:cNvSpPr/>
          <p:nvPr/>
        </p:nvSpPr>
        <p:spPr>
          <a:xfrm>
            <a:off x="3431918" y="3162370"/>
            <a:ext cx="3248532" cy="5448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Output Data</a:t>
            </a:r>
          </a:p>
        </p:txBody>
      </p:sp>
      <p:sp>
        <p:nvSpPr>
          <p:cNvPr id="5" name="Arrow: Left 4">
            <a:extLst>
              <a:ext uri="{FF2B5EF4-FFF2-40B4-BE49-F238E27FC236}">
                <a16:creationId xmlns:a16="http://schemas.microsoft.com/office/drawing/2014/main" id="{72BAA034-CA84-25FB-067F-405007CB0DDD}"/>
              </a:ext>
            </a:extLst>
          </p:cNvPr>
          <p:cNvSpPr/>
          <p:nvPr/>
        </p:nvSpPr>
        <p:spPr>
          <a:xfrm>
            <a:off x="3393481" y="4465549"/>
            <a:ext cx="3207735" cy="54486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 Data</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0B4278B-96C7-CB08-F446-22E435A2568E}"/>
              </a:ext>
            </a:extLst>
          </p:cNvPr>
          <p:cNvSpPr/>
          <p:nvPr/>
        </p:nvSpPr>
        <p:spPr>
          <a:xfrm>
            <a:off x="6856404" y="3152349"/>
            <a:ext cx="2346688" cy="2409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b="1" i="0" u="none" strike="noStrike" kern="1200" cap="none" spc="0" normalizeH="0" baseline="0" noProof="0" dirty="0">
                <a:ln>
                  <a:noFill/>
                </a:ln>
                <a:solidFill>
                  <a:prstClr val="white"/>
                </a:solidFill>
                <a:effectLst/>
                <a:uLnTx/>
                <a:uFillTx/>
                <a:ea typeface="+mn-ea"/>
                <a:cs typeface="+mn-cs"/>
              </a:rPr>
              <a:t>HTML Template</a:t>
            </a:r>
            <a:r>
              <a:rPr kumimoji="0" lang="it-IT" b="0" i="0" u="none" strike="noStrike" kern="1200" cap="none" spc="0" normalizeH="0" baseline="0" noProof="0" dirty="0">
                <a:ln>
                  <a:noFill/>
                </a:ln>
                <a:solidFill>
                  <a:prstClr val="white"/>
                </a:solidFill>
                <a:effectLst/>
                <a:uLnTx/>
                <a:uFillTx/>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b="0" i="0" u="none" strike="noStrike" kern="1200" cap="none" spc="0" normalizeH="0" baseline="0" noProof="0" dirty="0">
                <a:ln>
                  <a:noFill/>
                </a:ln>
                <a:solidFill>
                  <a:prstClr val="white"/>
                </a:solidFill>
                <a:effectLst/>
                <a:uLnTx/>
                <a:uFillTx/>
                <a:ea typeface="+mn-ea"/>
                <a:cs typeface="+mn-cs"/>
              </a:rPr>
              <a:t>(app.component.html)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b="0" i="0" u="none" strike="noStrike" kern="1200" cap="none" spc="0" normalizeH="0" baseline="0" noProof="0" dirty="0">
                <a:ln>
                  <a:noFill/>
                </a:ln>
                <a:solidFill>
                  <a:prstClr val="white"/>
                </a:solidFill>
                <a:effectLst/>
                <a:uLnTx/>
                <a:uFillTx/>
                <a:ea typeface="+mn-ea"/>
                <a:cs typeface="+mn-cs"/>
              </a:rPr>
              <a:t>(View)</a:t>
            </a:r>
            <a:endParaRPr kumimoji="0" lang="en-IN" b="0" i="0" u="none" strike="noStrike" kern="1200" cap="none" spc="0" normalizeH="0" baseline="0" noProof="0" dirty="0">
              <a:ln>
                <a:noFill/>
              </a:ln>
              <a:solidFill>
                <a:prstClr val="white"/>
              </a:solidFill>
              <a:effectLst/>
              <a:uLnTx/>
              <a:uFillTx/>
              <a:ea typeface="+mn-ea"/>
              <a:cs typeface="+mn-cs"/>
            </a:endParaRPr>
          </a:p>
        </p:txBody>
      </p:sp>
      <p:pic>
        <p:nvPicPr>
          <p:cNvPr id="17" name="Picture 16">
            <a:extLst>
              <a:ext uri="{FF2B5EF4-FFF2-40B4-BE49-F238E27FC236}">
                <a16:creationId xmlns:a16="http://schemas.microsoft.com/office/drawing/2014/main" id="{63122FE2-9450-4429-A243-2243814F56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846" y="246272"/>
            <a:ext cx="708721" cy="281964"/>
          </a:xfrm>
          <a:prstGeom prst="rect">
            <a:avLst/>
          </a:prstGeom>
        </p:spPr>
      </p:pic>
      <p:pic>
        <p:nvPicPr>
          <p:cNvPr id="12" name="Picture 11">
            <a:extLst>
              <a:ext uri="{FF2B5EF4-FFF2-40B4-BE49-F238E27FC236}">
                <a16:creationId xmlns:a16="http://schemas.microsoft.com/office/drawing/2014/main" id="{6F5E6F65-701E-2CA5-A2DC-E4B161952A08}"/>
              </a:ext>
            </a:extLst>
          </p:cNvPr>
          <p:cNvPicPr>
            <a:picLocks noChangeAspect="1"/>
          </p:cNvPicPr>
          <p:nvPr/>
        </p:nvPicPr>
        <p:blipFill rotWithShape="1">
          <a:blip r:embed="rId5"/>
          <a:srcRect r="73270"/>
          <a:stretch/>
        </p:blipFill>
        <p:spPr>
          <a:xfrm>
            <a:off x="10176362" y="726496"/>
            <a:ext cx="1297482" cy="1690220"/>
          </a:xfrm>
          <a:prstGeom prst="rect">
            <a:avLst/>
          </a:prstGeom>
        </p:spPr>
      </p:pic>
      <p:pic>
        <p:nvPicPr>
          <p:cNvPr id="13" name="Picture 6" descr="High-res browser logos - Paul Irish">
            <a:extLst>
              <a:ext uri="{FF2B5EF4-FFF2-40B4-BE49-F238E27FC236}">
                <a16:creationId xmlns:a16="http://schemas.microsoft.com/office/drawing/2014/main" id="{15B0DA7D-55AB-2FF2-EE55-53493C8B4F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9372" b="1758"/>
          <a:stretch/>
        </p:blipFill>
        <p:spPr bwMode="auto">
          <a:xfrm>
            <a:off x="10464464" y="1196017"/>
            <a:ext cx="721275" cy="34673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Down 13">
            <a:extLst>
              <a:ext uri="{FF2B5EF4-FFF2-40B4-BE49-F238E27FC236}">
                <a16:creationId xmlns:a16="http://schemas.microsoft.com/office/drawing/2014/main" id="{D1DC2C9C-5BB0-6DB7-CC81-9130DBEC7BDF}"/>
              </a:ext>
            </a:extLst>
          </p:cNvPr>
          <p:cNvSpPr/>
          <p:nvPr/>
        </p:nvSpPr>
        <p:spPr>
          <a:xfrm rot="3204831">
            <a:off x="9267279" y="1482323"/>
            <a:ext cx="227142" cy="200731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B3D306DA-7375-AD9C-B98E-852DF7B6B844}"/>
              </a:ext>
            </a:extLst>
          </p:cNvPr>
          <p:cNvSpPr/>
          <p:nvPr/>
        </p:nvSpPr>
        <p:spPr>
          <a:xfrm rot="19559603">
            <a:off x="8567879" y="2151391"/>
            <a:ext cx="1218449" cy="200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Request</a:t>
            </a:r>
          </a:p>
        </p:txBody>
      </p:sp>
      <p:sp>
        <p:nvSpPr>
          <p:cNvPr id="19" name="Arrow: Down 18">
            <a:extLst>
              <a:ext uri="{FF2B5EF4-FFF2-40B4-BE49-F238E27FC236}">
                <a16:creationId xmlns:a16="http://schemas.microsoft.com/office/drawing/2014/main" id="{E8E3A58E-A082-D165-ED5A-19FD9D198CBA}"/>
              </a:ext>
            </a:extLst>
          </p:cNvPr>
          <p:cNvSpPr/>
          <p:nvPr/>
        </p:nvSpPr>
        <p:spPr>
          <a:xfrm rot="13642735" flipH="1">
            <a:off x="9857503" y="1985121"/>
            <a:ext cx="199396" cy="1936779"/>
          </a:xfrm>
          <a:prstGeom prst="downArrow">
            <a:avLst>
              <a:gd name="adj1" fmla="val 50000"/>
              <a:gd name="adj2" fmla="val 5000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D9A2F567-CC5E-A870-C308-876FAD5DF6FD}"/>
              </a:ext>
            </a:extLst>
          </p:cNvPr>
          <p:cNvSpPr/>
          <p:nvPr/>
        </p:nvSpPr>
        <p:spPr>
          <a:xfrm rot="19030707">
            <a:off x="9497162" y="3029764"/>
            <a:ext cx="1218449" cy="137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Response</a:t>
            </a:r>
          </a:p>
        </p:txBody>
      </p:sp>
      <p:sp>
        <p:nvSpPr>
          <p:cNvPr id="4" name="Title 3">
            <a:extLst>
              <a:ext uri="{FF2B5EF4-FFF2-40B4-BE49-F238E27FC236}">
                <a16:creationId xmlns:a16="http://schemas.microsoft.com/office/drawing/2014/main" id="{CF7E8986-76B0-D274-5C21-3F96F475510C}"/>
              </a:ext>
            </a:extLst>
          </p:cNvPr>
          <p:cNvSpPr>
            <a:spLocks noGrp="1"/>
          </p:cNvSpPr>
          <p:nvPr>
            <p:ph type="title" idx="4294967295"/>
          </p:nvPr>
        </p:nvSpPr>
        <p:spPr>
          <a:xfrm>
            <a:off x="838200" y="365125"/>
            <a:ext cx="10515600" cy="874161"/>
          </a:xfrm>
        </p:spPr>
        <p:txBody>
          <a:bodyPr/>
          <a:lstStyle/>
          <a:p>
            <a:r>
              <a:rPr lang="en-US" sz="1100" b="0" i="0" u="none" strike="noStrike" dirty="0">
                <a:solidFill>
                  <a:schemeClr val="bg1"/>
                </a:solidFill>
                <a:effectLst/>
                <a:latin typeface="Calibri" panose="020F0502020204030204" pitchFamily="34" charset="0"/>
              </a:rPr>
              <a:t>Q15.  What is Data Binding in Angular?</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BAE02304-E5D3-F91B-EF6B-BB778997EB57}"/>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28700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Data Binding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DE3A16-1E1A-EE8F-4656-258296A70AFD}"/>
              </a:ext>
            </a:extLst>
          </p:cNvPr>
          <p:cNvSpPr txBox="1"/>
          <p:nvPr/>
        </p:nvSpPr>
        <p:spPr>
          <a:xfrm>
            <a:off x="797574" y="1109301"/>
            <a:ext cx="683597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4 Types of data</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 binding in Angular: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A64008E-C6D4-B4D7-A0FE-D5A492599D84}"/>
              </a:ext>
            </a:extLst>
          </p:cNvPr>
          <p:cNvSpPr/>
          <p:nvPr/>
        </p:nvSpPr>
        <p:spPr>
          <a:xfrm>
            <a:off x="909277" y="2043797"/>
            <a:ext cx="2459619" cy="4204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prstClr val="white"/>
                </a:solidFill>
                <a:effectLst/>
                <a:uLnTx/>
                <a:uFillTx/>
                <a:latin typeface="Calibri" panose="020F0502020204030204"/>
                <a:ea typeface="+mn-ea"/>
                <a:cs typeface="+mn-cs"/>
              </a:rPr>
              <a:t>TypeScript Code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IN" b="0" i="0" u="none" strike="noStrike" kern="1200" cap="none" spc="0" normalizeH="0" baseline="0" noProof="0" dirty="0" err="1">
                <a:ln>
                  <a:noFill/>
                </a:ln>
                <a:solidFill>
                  <a:prstClr val="white"/>
                </a:solidFill>
                <a:effectLst/>
                <a:uLnTx/>
                <a:uFillTx/>
                <a:latin typeface="Calibri" panose="020F0502020204030204"/>
                <a:ea typeface="+mn-ea"/>
                <a:cs typeface="+mn-cs"/>
              </a:rPr>
              <a:t>app.component.ts</a:t>
            </a:r>
            <a:r>
              <a:rPr kumimoji="0" lang="en-IN"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Calibri" panose="020F0502020204030204"/>
                <a:ea typeface="+mn-ea"/>
                <a:cs typeface="+mn-cs"/>
              </a:rPr>
              <a:t>(Component)</a:t>
            </a:r>
          </a:p>
        </p:txBody>
      </p:sp>
      <p:sp>
        <p:nvSpPr>
          <p:cNvPr id="9" name="Arrow: Right 8">
            <a:extLst>
              <a:ext uri="{FF2B5EF4-FFF2-40B4-BE49-F238E27FC236}">
                <a16:creationId xmlns:a16="http://schemas.microsoft.com/office/drawing/2014/main" id="{78D79873-E3D9-17B5-5F77-CCB795DB9711}"/>
              </a:ext>
            </a:extLst>
          </p:cNvPr>
          <p:cNvSpPr/>
          <p:nvPr/>
        </p:nvSpPr>
        <p:spPr>
          <a:xfrm>
            <a:off x="3463752" y="2699951"/>
            <a:ext cx="5069730" cy="54033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Output Data</a:t>
            </a:r>
          </a:p>
        </p:txBody>
      </p:sp>
      <p:sp>
        <p:nvSpPr>
          <p:cNvPr id="20" name="TextBox 19">
            <a:extLst>
              <a:ext uri="{FF2B5EF4-FFF2-40B4-BE49-F238E27FC236}">
                <a16:creationId xmlns:a16="http://schemas.microsoft.com/office/drawing/2014/main" id="{CBB7F251-5F9A-B6FE-3701-7B8F76A73D5C}"/>
              </a:ext>
            </a:extLst>
          </p:cNvPr>
          <p:cNvSpPr txBox="1"/>
          <p:nvPr/>
        </p:nvSpPr>
        <p:spPr>
          <a:xfrm>
            <a:off x="3788441" y="2021704"/>
            <a:ext cx="37160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ea typeface="+mn-ea"/>
                <a:cs typeface="+mn-cs"/>
              </a:rPr>
              <a:t>1. String Interpolation </a:t>
            </a:r>
            <a:r>
              <a:rPr kumimoji="0" lang="en-US" sz="1800" b="0" i="0" u="none" strike="noStrike" kern="1200" cap="none" spc="0" normalizeH="0" baseline="0" noProof="0" dirty="0">
                <a:ln>
                  <a:noFill/>
                </a:ln>
                <a:solidFill>
                  <a:srgbClr val="FFC000"/>
                </a:solidFill>
                <a:effectLst/>
                <a:uLnTx/>
                <a:uFillTx/>
                <a:ea typeface="+mn-ea"/>
                <a:cs typeface="+mn-cs"/>
              </a:rPr>
              <a:t>{{ data }}</a:t>
            </a:r>
            <a:endParaRPr kumimoji="0" lang="en-IN" sz="1800" b="0" i="0" u="none" strike="noStrike" kern="1200" cap="none" spc="0" normalizeH="0" baseline="0" noProof="0" dirty="0">
              <a:ln>
                <a:noFill/>
              </a:ln>
              <a:solidFill>
                <a:srgbClr val="FFC000"/>
              </a:solidFill>
              <a:effectLst/>
              <a:uLnTx/>
              <a:uFillTx/>
              <a:ea typeface="+mn-ea"/>
              <a:cs typeface="+mn-cs"/>
            </a:endParaRPr>
          </a:p>
        </p:txBody>
      </p:sp>
      <p:sp>
        <p:nvSpPr>
          <p:cNvPr id="21" name="TextBox 20">
            <a:extLst>
              <a:ext uri="{FF2B5EF4-FFF2-40B4-BE49-F238E27FC236}">
                <a16:creationId xmlns:a16="http://schemas.microsoft.com/office/drawing/2014/main" id="{73AAED8B-1E71-37E1-E57E-A85B9A0FC3EA}"/>
              </a:ext>
            </a:extLst>
          </p:cNvPr>
          <p:cNvSpPr txBox="1"/>
          <p:nvPr/>
        </p:nvSpPr>
        <p:spPr>
          <a:xfrm>
            <a:off x="3814643" y="2440378"/>
            <a:ext cx="424846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ea typeface="+mn-ea"/>
                <a:cs typeface="+mn-cs"/>
              </a:rPr>
              <a:t>2. Property Binding </a:t>
            </a:r>
            <a:r>
              <a:rPr kumimoji="0" lang="en-US" sz="1800" b="0" i="0" u="none" strike="noStrike" kern="1200" cap="none" spc="0" normalizeH="0" baseline="0" noProof="0" dirty="0">
                <a:ln>
                  <a:noFill/>
                </a:ln>
                <a:solidFill>
                  <a:srgbClr val="FFC000"/>
                </a:solidFill>
                <a:effectLst/>
                <a:uLnTx/>
                <a:uFillTx/>
                <a:ea typeface="+mn-ea"/>
                <a:cs typeface="+mn-cs"/>
              </a:rPr>
              <a:t>[property] = “data”</a:t>
            </a:r>
            <a:endParaRPr kumimoji="0" lang="en-IN" sz="1800" b="0" i="0" u="none" strike="noStrike" kern="1200" cap="none" spc="0" normalizeH="0" baseline="0" noProof="0" dirty="0">
              <a:ln>
                <a:noFill/>
              </a:ln>
              <a:solidFill>
                <a:srgbClr val="FFC000"/>
              </a:solidFill>
              <a:effectLst/>
              <a:uLnTx/>
              <a:uFillTx/>
              <a:ea typeface="+mn-ea"/>
              <a:cs typeface="+mn-cs"/>
            </a:endParaRPr>
          </a:p>
        </p:txBody>
      </p:sp>
      <p:sp>
        <p:nvSpPr>
          <p:cNvPr id="22" name="TextBox 21">
            <a:extLst>
              <a:ext uri="{FF2B5EF4-FFF2-40B4-BE49-F238E27FC236}">
                <a16:creationId xmlns:a16="http://schemas.microsoft.com/office/drawing/2014/main" id="{5A62FFFE-C809-43A0-E211-0F6F651C44A7}"/>
              </a:ext>
            </a:extLst>
          </p:cNvPr>
          <p:cNvSpPr txBox="1"/>
          <p:nvPr/>
        </p:nvSpPr>
        <p:spPr>
          <a:xfrm>
            <a:off x="3814644" y="3782810"/>
            <a:ext cx="42484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ea typeface="+mn-ea"/>
                <a:cs typeface="+mn-cs"/>
              </a:rPr>
              <a:t>3. Event Binding </a:t>
            </a:r>
            <a:r>
              <a:rPr kumimoji="0" lang="en-US" sz="1800" b="0" i="0" u="none" strike="noStrike" kern="1200" cap="none" spc="0" normalizeH="0" baseline="0" noProof="0" dirty="0">
                <a:ln>
                  <a:noFill/>
                </a:ln>
                <a:solidFill>
                  <a:srgbClr val="FFC000"/>
                </a:solidFill>
                <a:effectLst/>
                <a:uLnTx/>
                <a:uFillTx/>
                <a:ea typeface="+mn-ea"/>
                <a:cs typeface="+mn-cs"/>
              </a:rPr>
              <a:t>(event) = “expression”</a:t>
            </a:r>
            <a:endParaRPr kumimoji="0" lang="en-IN" sz="1800" b="0" i="0" u="none" strike="noStrike" kern="1200" cap="none" spc="0" normalizeH="0" baseline="0" noProof="0" dirty="0">
              <a:ln>
                <a:noFill/>
              </a:ln>
              <a:solidFill>
                <a:srgbClr val="FFC000"/>
              </a:solidFill>
              <a:effectLst/>
              <a:uLnTx/>
              <a:uFillTx/>
              <a:ea typeface="+mn-ea"/>
              <a:cs typeface="+mn-cs"/>
            </a:endParaRPr>
          </a:p>
        </p:txBody>
      </p:sp>
      <p:sp>
        <p:nvSpPr>
          <p:cNvPr id="25" name="TextBox 24">
            <a:extLst>
              <a:ext uri="{FF2B5EF4-FFF2-40B4-BE49-F238E27FC236}">
                <a16:creationId xmlns:a16="http://schemas.microsoft.com/office/drawing/2014/main" id="{F8B8259A-0E62-E955-8D81-33871C0F8AFF}"/>
              </a:ext>
            </a:extLst>
          </p:cNvPr>
          <p:cNvSpPr txBox="1"/>
          <p:nvPr/>
        </p:nvSpPr>
        <p:spPr>
          <a:xfrm>
            <a:off x="3821246" y="5082178"/>
            <a:ext cx="542260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ea typeface="+mn-ea"/>
                <a:cs typeface="+mn-cs"/>
              </a:rPr>
              <a:t>4. Two way data-binding </a:t>
            </a:r>
            <a:r>
              <a:rPr kumimoji="0" lang="en-US" sz="1800" b="0" i="0" u="none" strike="noStrike" kern="1200" cap="none" spc="0" normalizeH="0" baseline="0" noProof="0" dirty="0">
                <a:ln>
                  <a:noFill/>
                </a:ln>
                <a:solidFill>
                  <a:srgbClr val="FFC000"/>
                </a:solidFill>
                <a:effectLst/>
                <a:uLnTx/>
                <a:uFillTx/>
                <a:ea typeface="+mn-ea"/>
                <a:cs typeface="+mn-cs"/>
              </a:rPr>
              <a:t>[(“ </a:t>
            </a:r>
            <a:r>
              <a:rPr kumimoji="0" lang="en-US" sz="1800" b="0" i="0" u="none" strike="noStrike" kern="1200" cap="none" spc="0" normalizeH="0" baseline="0" noProof="0" dirty="0" err="1">
                <a:ln>
                  <a:noFill/>
                </a:ln>
                <a:solidFill>
                  <a:srgbClr val="FFC000"/>
                </a:solidFill>
                <a:effectLst/>
                <a:uLnTx/>
                <a:uFillTx/>
                <a:ea typeface="+mn-ea"/>
                <a:cs typeface="+mn-cs"/>
              </a:rPr>
              <a:t>ngModel</a:t>
            </a:r>
            <a:r>
              <a:rPr kumimoji="0" lang="en-US" sz="1800" b="0" i="0" u="none" strike="noStrike" kern="1200" cap="none" spc="0" normalizeH="0" baseline="0" noProof="0" dirty="0">
                <a:ln>
                  <a:noFill/>
                </a:ln>
                <a:solidFill>
                  <a:srgbClr val="FFC000"/>
                </a:solidFill>
                <a:effectLst/>
                <a:uLnTx/>
                <a:uFillTx/>
                <a:ea typeface="+mn-ea"/>
                <a:cs typeface="+mn-cs"/>
              </a:rPr>
              <a:t> ”)] = “data” </a:t>
            </a:r>
            <a:endParaRPr kumimoji="0" lang="en-IN" sz="1800" b="0" i="0" u="none" strike="noStrike" kern="1200" cap="none" spc="0" normalizeH="0" baseline="0" noProof="0" dirty="0">
              <a:ln>
                <a:noFill/>
              </a:ln>
              <a:solidFill>
                <a:srgbClr val="FFC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ea typeface="+mn-ea"/>
              <a:cs typeface="+mn-cs"/>
            </a:endParaRPr>
          </a:p>
        </p:txBody>
      </p:sp>
      <p:sp>
        <p:nvSpPr>
          <p:cNvPr id="5" name="Arrow: Left 4">
            <a:extLst>
              <a:ext uri="{FF2B5EF4-FFF2-40B4-BE49-F238E27FC236}">
                <a16:creationId xmlns:a16="http://schemas.microsoft.com/office/drawing/2014/main" id="{72BAA034-CA84-25FB-067F-405007CB0DDD}"/>
              </a:ext>
            </a:extLst>
          </p:cNvPr>
          <p:cNvSpPr/>
          <p:nvPr/>
        </p:nvSpPr>
        <p:spPr>
          <a:xfrm>
            <a:off x="3463752" y="4075408"/>
            <a:ext cx="5006062" cy="54032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Input Data</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0B4278B-96C7-CB08-F446-22E435A2568E}"/>
              </a:ext>
            </a:extLst>
          </p:cNvPr>
          <p:cNvSpPr/>
          <p:nvPr/>
        </p:nvSpPr>
        <p:spPr>
          <a:xfrm>
            <a:off x="8677602" y="2043797"/>
            <a:ext cx="2459619" cy="4204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b="1" i="0" u="none" strike="noStrike" kern="1200" cap="none" spc="0" normalizeH="0" baseline="0" noProof="0" dirty="0">
                <a:ln>
                  <a:noFill/>
                </a:ln>
                <a:solidFill>
                  <a:prstClr val="white"/>
                </a:solidFill>
                <a:effectLst/>
                <a:uLnTx/>
                <a:uFillTx/>
                <a:latin typeface="Calibri" panose="020F0502020204030204"/>
                <a:ea typeface="+mn-ea"/>
                <a:cs typeface="+mn-cs"/>
              </a:rPr>
              <a:t>HTML Template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b="0" i="0" u="none" strike="noStrike" kern="1200" cap="none" spc="0" normalizeH="0" baseline="0" noProof="0" dirty="0">
                <a:ln>
                  <a:noFill/>
                </a:ln>
                <a:solidFill>
                  <a:prstClr val="white"/>
                </a:solidFill>
                <a:effectLst/>
                <a:uLnTx/>
                <a:uFillTx/>
                <a:latin typeface="Calibri" panose="020F0502020204030204"/>
                <a:ea typeface="+mn-ea"/>
                <a:cs typeface="+mn-cs"/>
              </a:rPr>
              <a:t>(app.component.html)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b="0" i="0" u="none" strike="noStrike" kern="1200" cap="none" spc="0" normalizeH="0" baseline="0" noProof="0" dirty="0">
                <a:ln>
                  <a:noFill/>
                </a:ln>
                <a:solidFill>
                  <a:prstClr val="white"/>
                </a:solidFill>
                <a:effectLst/>
                <a:uLnTx/>
                <a:uFillTx/>
                <a:latin typeface="Calibri" panose="020F0502020204030204"/>
                <a:ea typeface="+mn-ea"/>
                <a:cs typeface="+mn-cs"/>
              </a:rPr>
              <a:t>(View)</a:t>
            </a:r>
            <a:endParaRPr kumimoji="0" lang="en-IN"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Arrow: Left-Right 15">
            <a:extLst>
              <a:ext uri="{FF2B5EF4-FFF2-40B4-BE49-F238E27FC236}">
                <a16:creationId xmlns:a16="http://schemas.microsoft.com/office/drawing/2014/main" id="{85C44874-A6A9-988E-2EE4-279597B8B28D}"/>
              </a:ext>
            </a:extLst>
          </p:cNvPr>
          <p:cNvSpPr/>
          <p:nvPr/>
        </p:nvSpPr>
        <p:spPr>
          <a:xfrm>
            <a:off x="3513016" y="5450864"/>
            <a:ext cx="4979156" cy="471510"/>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Both ways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63122FE2-9450-4429-A243-2243814F56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846" y="246272"/>
            <a:ext cx="708721" cy="281964"/>
          </a:xfrm>
          <a:prstGeom prst="rect">
            <a:avLst/>
          </a:prstGeom>
        </p:spPr>
      </p:pic>
      <p:sp>
        <p:nvSpPr>
          <p:cNvPr id="7" name="TextBox 6">
            <a:extLst>
              <a:ext uri="{FF2B5EF4-FFF2-40B4-BE49-F238E27FC236}">
                <a16:creationId xmlns:a16="http://schemas.microsoft.com/office/drawing/2014/main" id="{E27C2A2B-D19D-8A88-7B30-30B1CD34311F}"/>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450587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B7D07-59BF-5D67-69FA-04E13D7F8B91}"/>
              </a:ext>
            </a:extLst>
          </p:cNvPr>
          <p:cNvSpPr>
            <a:spLocks noGrp="1"/>
          </p:cNvSpPr>
          <p:nvPr>
            <p:ph idx="1"/>
          </p:nvPr>
        </p:nvSpPr>
        <p:spPr>
          <a:xfrm>
            <a:off x="741381" y="833719"/>
            <a:ext cx="10515599" cy="5799004"/>
          </a:xfrm>
        </p:spPr>
        <p:txBody>
          <a:bodyPr>
            <a:noAutofit/>
          </a:bodyPr>
          <a:lstStyle/>
          <a:p>
            <a:pPr marL="0" indent="0">
              <a:buNone/>
            </a:pPr>
            <a:r>
              <a:rPr lang="en-IN" sz="1600" b="1" dirty="0"/>
              <a:t>Chapter 1: Angular Framework</a:t>
            </a:r>
            <a:endParaRPr lang="en-IN" sz="1600" b="1" dirty="0">
              <a:hlinkClick r:id="rId2" action="ppaction://hlinksldjump"/>
            </a:endParaRPr>
          </a:p>
          <a:p>
            <a:pPr marL="0" indent="0">
              <a:buNone/>
            </a:pPr>
            <a:r>
              <a:rPr lang="en-IN" sz="1600" dirty="0">
                <a:hlinkClick r:id="rId2" action="ppaction://hlinksldjump"/>
              </a:rPr>
              <a:t>Q1.  What is Angular? </a:t>
            </a:r>
            <a:endParaRPr lang="en-IN" sz="1600" dirty="0"/>
          </a:p>
          <a:p>
            <a:pPr marL="0" indent="0">
              <a:buNone/>
            </a:pPr>
            <a:r>
              <a:rPr lang="en-US" sz="1600" dirty="0">
                <a:hlinkClick r:id="rId3" action="ppaction://hlinksldjump"/>
              </a:rPr>
              <a:t>Q2.  What are Angular advantages?</a:t>
            </a:r>
            <a:r>
              <a:rPr lang="en-US" sz="1600" dirty="0"/>
              <a:t> </a:t>
            </a:r>
            <a:endParaRPr lang="en-IN" sz="1600" dirty="0"/>
          </a:p>
          <a:p>
            <a:pPr marL="0" indent="0">
              <a:buNone/>
            </a:pPr>
            <a:r>
              <a:rPr lang="en-US" sz="1600" dirty="0">
                <a:hlinkClick r:id="rId4" action="ppaction://hlinksldjump"/>
              </a:rPr>
              <a:t>Q3.  What is the difference between AngularJS and Angular?</a:t>
            </a:r>
            <a:r>
              <a:rPr lang="en-US" sz="1600" dirty="0"/>
              <a:t> </a:t>
            </a:r>
            <a:endParaRPr lang="en-IN" sz="1600" dirty="0"/>
          </a:p>
          <a:p>
            <a:pPr marL="0" indent="0">
              <a:buNone/>
            </a:pPr>
            <a:r>
              <a:rPr lang="en-IN" sz="1600" dirty="0">
                <a:hlinkClick r:id="rId5" action="ppaction://hlinksldjump"/>
              </a:rPr>
              <a:t>Q4.  What is NPM? </a:t>
            </a:r>
            <a:endParaRPr lang="en-IN" sz="1600" dirty="0"/>
          </a:p>
          <a:p>
            <a:pPr marL="0" indent="0">
              <a:buNone/>
            </a:pPr>
            <a:r>
              <a:rPr lang="en-US" sz="1600" dirty="0">
                <a:hlinkClick r:id="rId6" action="ppaction://hlinksldjump"/>
              </a:rPr>
              <a:t>Q5.  What is CLI tool? </a:t>
            </a:r>
            <a:endParaRPr lang="en-IN" sz="1600" dirty="0"/>
          </a:p>
          <a:p>
            <a:pPr marL="0" indent="0">
              <a:buNone/>
            </a:pPr>
            <a:r>
              <a:rPr lang="en-US" sz="1600" dirty="0">
                <a:hlinkClick r:id="rId7" action="ppaction://hlinksldjump"/>
              </a:rPr>
              <a:t>Q6.  What is Typescript? What are the advantages of Typescript over </a:t>
            </a:r>
            <a:r>
              <a:rPr lang="en-US" sz="1600" dirty="0" err="1">
                <a:hlinkClick r:id="rId7" action="ppaction://hlinksldjump"/>
              </a:rPr>
              <a:t>Javascript</a:t>
            </a:r>
            <a:r>
              <a:rPr lang="en-US" sz="1600" dirty="0">
                <a:hlinkClick r:id="rId7" action="ppaction://hlinksldjump"/>
              </a:rPr>
              <a:t>? </a:t>
            </a:r>
            <a:endParaRPr lang="en-IN" sz="1600" dirty="0"/>
          </a:p>
          <a:p>
            <a:pPr marL="0" indent="0">
              <a:buNone/>
            </a:pPr>
            <a:r>
              <a:rPr lang="en-US" sz="1600" dirty="0">
                <a:hlinkClick r:id="rId8" action="ppaction://hlinksldjump"/>
              </a:rPr>
              <a:t>Q7.  Where to store static files  in Angular project? </a:t>
            </a:r>
            <a:endParaRPr lang="en-IN" sz="1600" dirty="0"/>
          </a:p>
          <a:p>
            <a:pPr marL="0" indent="0">
              <a:buNone/>
            </a:pPr>
            <a:r>
              <a:rPr lang="en-US" sz="1600" dirty="0">
                <a:hlinkClick r:id="rId9" action="ppaction://hlinksldjump"/>
              </a:rPr>
              <a:t>Q8.  What is the role of </a:t>
            </a:r>
            <a:r>
              <a:rPr lang="en-US" sz="1600" dirty="0" err="1">
                <a:hlinkClick r:id="rId9" action="ppaction://hlinksldjump"/>
              </a:rPr>
              <a:t>Angular.json</a:t>
            </a:r>
            <a:r>
              <a:rPr lang="en-US" sz="1600" dirty="0">
                <a:hlinkClick r:id="rId9" action="ppaction://hlinksldjump"/>
              </a:rPr>
              <a:t> file in Angular? </a:t>
            </a:r>
            <a:endParaRPr lang="en-IN" sz="1600" dirty="0"/>
          </a:p>
          <a:p>
            <a:pPr marL="0" indent="0">
              <a:buNone/>
            </a:pPr>
            <a:r>
              <a:rPr lang="en-US" sz="1600" dirty="0">
                <a:hlinkClick r:id="rId10" action="ppaction://hlinksldjump"/>
              </a:rPr>
              <a:t>Q9.  What is the difference between JIT and AOT in Angular? </a:t>
            </a:r>
            <a:endParaRPr lang="en-US" sz="1600" dirty="0"/>
          </a:p>
          <a:p>
            <a:pPr marL="0" indent="0">
              <a:buNone/>
            </a:pPr>
            <a:endParaRPr lang="en-IN" sz="1600" dirty="0"/>
          </a:p>
          <a:p>
            <a:pPr marL="0" indent="0">
              <a:buNone/>
            </a:pPr>
            <a:r>
              <a:rPr lang="en-IN" sz="1600" b="1" dirty="0"/>
              <a:t>Chapter 2: Components &amp; Modules</a:t>
            </a:r>
          </a:p>
          <a:p>
            <a:pPr marL="0" indent="0">
              <a:buNone/>
            </a:pPr>
            <a:r>
              <a:rPr lang="en-US" sz="1600" dirty="0">
                <a:hlinkClick r:id="rId11" action="ppaction://hlinksldjump"/>
              </a:rPr>
              <a:t>Q10.  What are Components in Angular? </a:t>
            </a:r>
            <a:endParaRPr lang="en-IN" sz="1600" dirty="0"/>
          </a:p>
          <a:p>
            <a:pPr marL="0" indent="0">
              <a:buNone/>
            </a:pPr>
            <a:r>
              <a:rPr lang="en-US" sz="1600" dirty="0">
                <a:hlinkClick r:id="rId12" action="ppaction://hlinksldjump"/>
              </a:rPr>
              <a:t>Q11.  What is a Selector and Template? </a:t>
            </a:r>
            <a:endParaRPr lang="en-IN" sz="1600" dirty="0"/>
          </a:p>
          <a:p>
            <a:pPr marL="0" indent="0">
              <a:buNone/>
            </a:pPr>
            <a:r>
              <a:rPr lang="en-US" sz="1600" dirty="0">
                <a:hlinkClick r:id="rId13" action="ppaction://hlinksldjump"/>
              </a:rPr>
              <a:t>Q12.  What is Module in Angular? What is </a:t>
            </a:r>
            <a:r>
              <a:rPr lang="en-US" sz="1600" dirty="0" err="1">
                <a:hlinkClick r:id="rId13" action="ppaction://hlinksldjump"/>
              </a:rPr>
              <a:t>app.module.ts</a:t>
            </a:r>
            <a:r>
              <a:rPr lang="en-US" sz="1600" dirty="0">
                <a:hlinkClick r:id="rId13" action="ppaction://hlinksldjump"/>
              </a:rPr>
              <a:t> file? </a:t>
            </a:r>
            <a:endParaRPr lang="en-US" sz="1600" dirty="0"/>
          </a:p>
          <a:p>
            <a:pPr marL="0" indent="0">
              <a:buNone/>
            </a:pPr>
            <a:r>
              <a:rPr lang="en-US" sz="1600" dirty="0">
                <a:hlinkClick r:id="rId14" action="ppaction://hlinksldjump"/>
              </a:rPr>
              <a:t>Q13.  How an Angular App gets Loaded and Started? What are index.html, app-root, selector and </a:t>
            </a:r>
            <a:r>
              <a:rPr lang="en-US" sz="1600" dirty="0" err="1">
                <a:hlinkClick r:id="rId14" action="ppaction://hlinksldjump"/>
              </a:rPr>
              <a:t>main.ts</a:t>
            </a:r>
            <a:r>
              <a:rPr lang="en-US" sz="1600" dirty="0">
                <a:hlinkClick r:id="rId14" action="ppaction://hlinksldjump"/>
              </a:rPr>
              <a:t>? </a:t>
            </a:r>
            <a:endParaRPr lang="en-IN" sz="1600" dirty="0"/>
          </a:p>
          <a:p>
            <a:pPr marL="0" indent="0">
              <a:buNone/>
            </a:pPr>
            <a:r>
              <a:rPr lang="en-US" sz="1600" dirty="0">
                <a:hlinkClick r:id="rId15" action="ppaction://hlinksldjump"/>
              </a:rPr>
              <a:t>Q14.  What is a Bootstrapped Module &amp; Bootstrapped Component?</a:t>
            </a:r>
            <a:endParaRPr lang="en-IN" sz="1600" dirty="0"/>
          </a:p>
        </p:txBody>
      </p:sp>
      <p:sp>
        <p:nvSpPr>
          <p:cNvPr id="8" name="Title 7">
            <a:extLst>
              <a:ext uri="{FF2B5EF4-FFF2-40B4-BE49-F238E27FC236}">
                <a16:creationId xmlns:a16="http://schemas.microsoft.com/office/drawing/2014/main" id="{1163E9F8-0360-11AA-0E41-E9EFD77E0741}"/>
              </a:ext>
            </a:extLst>
          </p:cNvPr>
          <p:cNvSpPr>
            <a:spLocks noGrp="1"/>
          </p:cNvSpPr>
          <p:nvPr>
            <p:ph type="title"/>
          </p:nvPr>
        </p:nvSpPr>
        <p:spPr>
          <a:xfrm>
            <a:off x="838200" y="225277"/>
            <a:ext cx="10515600" cy="430940"/>
          </a:xfrm>
        </p:spPr>
        <p:txBody>
          <a:bodyPr>
            <a:normAutofit fontScale="90000"/>
          </a:bodyPr>
          <a:lstStyle/>
          <a:p>
            <a:r>
              <a:rPr lang="en-IN" dirty="0"/>
              <a:t>Table of Contents</a:t>
            </a:r>
          </a:p>
        </p:txBody>
      </p:sp>
    </p:spTree>
    <p:extLst>
      <p:ext uri="{BB962C8B-B14F-4D97-AF65-F5344CB8AC3E}">
        <p14:creationId xmlns:p14="http://schemas.microsoft.com/office/powerpoint/2010/main" val="3683911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String Interpolation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Q16</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DE3A16-1E1A-EE8F-4656-258296A70AFD}"/>
              </a:ext>
            </a:extLst>
          </p:cNvPr>
          <p:cNvSpPr txBox="1"/>
          <p:nvPr/>
        </p:nvSpPr>
        <p:spPr>
          <a:xfrm>
            <a:off x="797574" y="1071257"/>
            <a:ext cx="643598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String Interpolation is a one-way data-binding</a:t>
            </a:r>
            <a:r>
              <a:rPr kumimoji="0" lang="en-US" sz="1800" b="1"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technique that is used to transfer the data from a TypeScript code(component) to an HTML template (view).</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A78D9F6-BA03-2C84-A796-E041A2C3A99B}"/>
              </a:ext>
            </a:extLst>
          </p:cNvPr>
          <p:cNvSpPr/>
          <p:nvPr/>
        </p:nvSpPr>
        <p:spPr>
          <a:xfrm>
            <a:off x="1214916" y="2482190"/>
            <a:ext cx="2376841" cy="1997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TypeScript Code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app.component.ts</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(Component)</a:t>
            </a:r>
          </a:p>
        </p:txBody>
      </p:sp>
      <p:sp>
        <p:nvSpPr>
          <p:cNvPr id="18" name="Arrow: Right 17">
            <a:extLst>
              <a:ext uri="{FF2B5EF4-FFF2-40B4-BE49-F238E27FC236}">
                <a16:creationId xmlns:a16="http://schemas.microsoft.com/office/drawing/2014/main" id="{0E32B9D7-BCAF-B7C9-034F-39E3997FBC8A}"/>
              </a:ext>
            </a:extLst>
          </p:cNvPr>
          <p:cNvSpPr/>
          <p:nvPr/>
        </p:nvSpPr>
        <p:spPr>
          <a:xfrm>
            <a:off x="3772361" y="3037146"/>
            <a:ext cx="4899109" cy="5675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One Way</a:t>
            </a:r>
          </a:p>
        </p:txBody>
      </p:sp>
      <p:sp>
        <p:nvSpPr>
          <p:cNvPr id="19" name="TextBox 18">
            <a:extLst>
              <a:ext uri="{FF2B5EF4-FFF2-40B4-BE49-F238E27FC236}">
                <a16:creationId xmlns:a16="http://schemas.microsoft.com/office/drawing/2014/main" id="{C28C11D8-C558-FFE0-DB22-41CA954EDDBE}"/>
              </a:ext>
            </a:extLst>
          </p:cNvPr>
          <p:cNvSpPr txBox="1"/>
          <p:nvPr/>
        </p:nvSpPr>
        <p:spPr>
          <a:xfrm>
            <a:off x="4491991" y="3604721"/>
            <a:ext cx="359101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arial" panose="020B0604020202020204" pitchFamily="34" charset="0"/>
                <a:ea typeface="+mn-ea"/>
                <a:cs typeface="+mn-cs"/>
              </a:rPr>
              <a:t>String Interpolation </a:t>
            </a:r>
            <a:r>
              <a:rPr kumimoji="0" lang="en-US" sz="1800" b="0" i="0" u="none" strike="noStrike" kern="1200" cap="none" spc="0" normalizeH="0" baseline="0" noProof="0" dirty="0">
                <a:ln>
                  <a:noFill/>
                </a:ln>
                <a:solidFill>
                  <a:srgbClr val="FFC000"/>
                </a:solidFill>
                <a:effectLst/>
                <a:uLnTx/>
                <a:uFillTx/>
                <a:latin typeface="arial" panose="020B0604020202020204" pitchFamily="34" charset="0"/>
                <a:ea typeface="+mn-ea"/>
                <a:cs typeface="+mn-cs"/>
              </a:rPr>
              <a:t>{{ data }}</a:t>
            </a:r>
            <a:endParaRPr kumimoji="0" lang="en-IN"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F043449-0C76-63B1-24D4-E76A64F53FB4}"/>
              </a:ext>
            </a:extLst>
          </p:cNvPr>
          <p:cNvSpPr/>
          <p:nvPr/>
        </p:nvSpPr>
        <p:spPr>
          <a:xfrm>
            <a:off x="8983241" y="2482190"/>
            <a:ext cx="2376841" cy="1999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HTML Template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(app.component.html)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(View)</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08625A82-AEDF-C9EA-BE03-6328ADDD446C}"/>
              </a:ext>
            </a:extLst>
          </p:cNvPr>
          <p:cNvSpPr txBox="1"/>
          <p:nvPr/>
        </p:nvSpPr>
        <p:spPr>
          <a:xfrm>
            <a:off x="797574" y="5038150"/>
            <a:ext cx="6835975" cy="120032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String interpolation can work on string type only not numbers or any other type.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It is represented inside {{data}} double curly braces.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C5FA521-60A1-40E1-B25A-E7A64EBD5E1B}"/>
              </a:ext>
            </a:extLst>
          </p:cNvPr>
          <p:cNvSpPr>
            <a:spLocks noGrp="1"/>
          </p:cNvSpPr>
          <p:nvPr>
            <p:ph type="title" idx="4294967295"/>
          </p:nvPr>
        </p:nvSpPr>
        <p:spPr>
          <a:xfrm>
            <a:off x="838200" y="365126"/>
            <a:ext cx="10515600" cy="864802"/>
          </a:xfrm>
        </p:spPr>
        <p:txBody>
          <a:bodyPr/>
          <a:lstStyle/>
          <a:p>
            <a:r>
              <a:rPr lang="en-US" sz="1100" b="0" i="0" u="none" strike="noStrike" dirty="0">
                <a:solidFill>
                  <a:schemeClr val="bg1"/>
                </a:solidFill>
                <a:effectLst/>
                <a:latin typeface="Calibri" panose="020F0502020204030204" pitchFamily="34" charset="0"/>
              </a:rPr>
              <a:t>Q16.  What is String Interpolation in Angular?</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DCCE3084-4409-4CFF-B646-3109BC4CF77C}"/>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762459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Property Binding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DE3A16-1E1A-EE8F-4656-258296A70AFD}"/>
              </a:ext>
            </a:extLst>
          </p:cNvPr>
          <p:cNvSpPr txBox="1"/>
          <p:nvPr/>
        </p:nvSpPr>
        <p:spPr>
          <a:xfrm>
            <a:off x="797573" y="921921"/>
            <a:ext cx="6435983"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Property binding is a superset of interpolation. </a:t>
            </a:r>
            <a:endParaRPr lang="en-US" dirty="0">
              <a:solidFill>
                <a:srgbClr val="273239"/>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It can do whatever interpolation can do. In addition, it can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set an element property to a non-string data value like Boolean.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A78D9F6-BA03-2C84-A796-E041A2C3A99B}"/>
              </a:ext>
            </a:extLst>
          </p:cNvPr>
          <p:cNvSpPr/>
          <p:nvPr/>
        </p:nvSpPr>
        <p:spPr>
          <a:xfrm>
            <a:off x="854198" y="2429366"/>
            <a:ext cx="2376841" cy="17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TypeScript Code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app.component.ts</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(Component)</a:t>
            </a:r>
          </a:p>
        </p:txBody>
      </p:sp>
      <p:sp>
        <p:nvSpPr>
          <p:cNvPr id="18" name="Arrow: Right 17">
            <a:extLst>
              <a:ext uri="{FF2B5EF4-FFF2-40B4-BE49-F238E27FC236}">
                <a16:creationId xmlns:a16="http://schemas.microsoft.com/office/drawing/2014/main" id="{0E32B9D7-BCAF-B7C9-034F-39E3997FBC8A}"/>
              </a:ext>
            </a:extLst>
          </p:cNvPr>
          <p:cNvSpPr/>
          <p:nvPr/>
        </p:nvSpPr>
        <p:spPr>
          <a:xfrm>
            <a:off x="3411643" y="2984322"/>
            <a:ext cx="4899109" cy="5675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One Way</a:t>
            </a:r>
          </a:p>
        </p:txBody>
      </p:sp>
      <p:sp>
        <p:nvSpPr>
          <p:cNvPr id="19" name="TextBox 18">
            <a:extLst>
              <a:ext uri="{FF2B5EF4-FFF2-40B4-BE49-F238E27FC236}">
                <a16:creationId xmlns:a16="http://schemas.microsoft.com/office/drawing/2014/main" id="{C28C11D8-C558-FFE0-DB22-41CA954EDDBE}"/>
              </a:ext>
            </a:extLst>
          </p:cNvPr>
          <p:cNvSpPr txBox="1"/>
          <p:nvPr/>
        </p:nvSpPr>
        <p:spPr>
          <a:xfrm>
            <a:off x="3776670" y="3551897"/>
            <a:ext cx="391722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Property Binding </a:t>
            </a: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[property] = “data”</a:t>
            </a:r>
            <a:endParaRPr kumimoji="0" lang="en-IN"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F043449-0C76-63B1-24D4-E76A64F53FB4}"/>
              </a:ext>
            </a:extLst>
          </p:cNvPr>
          <p:cNvSpPr/>
          <p:nvPr/>
        </p:nvSpPr>
        <p:spPr>
          <a:xfrm>
            <a:off x="8622523" y="2429366"/>
            <a:ext cx="2376841" cy="1716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HTML Template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(app.component.html)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(View)</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B7CCC80-DA86-22B1-563E-ADCD8CED73DC}"/>
              </a:ext>
            </a:extLst>
          </p:cNvPr>
          <p:cNvSpPr txBox="1"/>
          <p:nvPr/>
        </p:nvSpPr>
        <p:spPr>
          <a:xfrm>
            <a:off x="797573" y="4538539"/>
            <a:ext cx="6304685" cy="2031325"/>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When to use property binding and when to use interpolation</a:t>
            </a:r>
            <a:r>
              <a:rPr lang="en-US" dirty="0">
                <a:solidFill>
                  <a:srgbClr val="273239"/>
                </a:solidFill>
                <a:latin typeface="Calibri" panose="020F0502020204030204"/>
              </a:rPr>
              <a:t>?</a:t>
            </a:r>
          </a:p>
          <a:p>
            <a:pPr>
              <a:buClr>
                <a:schemeClr val="accent2"/>
              </a:buCl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342900" indent="-342900">
              <a:buClr>
                <a:schemeClr val="accent2"/>
              </a:buClr>
              <a:buFont typeface="+mj-lt"/>
              <a:buAutoNum type="arabicPeriod"/>
            </a:pP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When you want to  transfer string only, then use interpolation because of its </a:t>
            </a:r>
            <a:r>
              <a:rPr kumimoji="0" lang="en-US" sz="1800" b="1" i="0" u="none" strike="noStrike" kern="1200" cap="none" spc="0" normalizeH="0" baseline="0" noProof="0" dirty="0">
                <a:ln>
                  <a:noFill/>
                </a:ln>
                <a:solidFill>
                  <a:srgbClr val="273239"/>
                </a:solidFill>
                <a:effectLst/>
                <a:uLnTx/>
                <a:uFillTx/>
                <a:latin typeface="Calibri" panose="020F0502020204030204"/>
                <a:ea typeface="+mn-ea"/>
                <a:cs typeface="+mn-cs"/>
              </a:rPr>
              <a:t>simplicity</a:t>
            </a:r>
            <a:r>
              <a:rPr kumimoji="0" lang="en-US" sz="1800" i="0" u="none" strike="noStrike" kern="1200" cap="none" spc="0" normalizeH="0" baseline="0" noProof="0" dirty="0">
                <a:ln>
                  <a:noFill/>
                </a:ln>
                <a:solidFill>
                  <a:srgbClr val="273239"/>
                </a:solidFill>
                <a:effectLst/>
                <a:uLnTx/>
                <a:uFillTx/>
                <a:latin typeface="Calibri" panose="020F0502020204030204"/>
                <a:ea typeface="+mn-ea"/>
                <a:cs typeface="+mn-cs"/>
              </a:rPr>
              <a:t>(just {{data}})</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 to use.</a:t>
            </a:r>
          </a:p>
          <a:p>
            <a:pPr marL="342900" indent="-342900">
              <a:buClr>
                <a:schemeClr val="accent2"/>
              </a:buClr>
              <a:buFont typeface="+mj-lt"/>
              <a:buAutoNum type="arabicPeriod"/>
            </a:pPr>
            <a:endParaRPr lang="en-US" dirty="0">
              <a:solidFill>
                <a:srgbClr val="273239"/>
              </a:solidFill>
              <a:latin typeface="Calibri" panose="020F0502020204030204"/>
            </a:endParaRPr>
          </a:p>
          <a:p>
            <a:pPr marL="342900" indent="-342900">
              <a:buClr>
                <a:schemeClr val="accent2"/>
              </a:buClr>
              <a:buFont typeface="+mj-lt"/>
              <a:buAutoNum type="arabicPeriod"/>
            </a:pPr>
            <a:r>
              <a:rPr lang="en-US" dirty="0">
                <a:solidFill>
                  <a:srgbClr val="273239"/>
                </a:solidFill>
                <a:latin typeface="Calibri" panose="020F0502020204030204"/>
              </a:rPr>
              <a:t>When you want to transfer any type other than string, then use property binding.</a:t>
            </a:r>
            <a:endParaRPr lang="en-IN" dirty="0"/>
          </a:p>
        </p:txBody>
      </p:sp>
      <p:sp>
        <p:nvSpPr>
          <p:cNvPr id="4" name="Title 3">
            <a:extLst>
              <a:ext uri="{FF2B5EF4-FFF2-40B4-BE49-F238E27FC236}">
                <a16:creationId xmlns:a16="http://schemas.microsoft.com/office/drawing/2014/main" id="{3678050D-34A5-10B6-1905-8A33B5E0495C}"/>
              </a:ext>
            </a:extLst>
          </p:cNvPr>
          <p:cNvSpPr>
            <a:spLocks noGrp="1"/>
          </p:cNvSpPr>
          <p:nvPr>
            <p:ph type="title" idx="4294967295"/>
          </p:nvPr>
        </p:nvSpPr>
        <p:spPr>
          <a:xfrm>
            <a:off x="838200" y="365125"/>
            <a:ext cx="10515600" cy="653157"/>
          </a:xfrm>
        </p:spPr>
        <p:txBody>
          <a:bodyPr>
            <a:normAutofit fontScale="90000"/>
          </a:bodyPr>
          <a:lstStyle/>
          <a:p>
            <a:r>
              <a:rPr lang="en-US" sz="1100" b="0" i="0" u="none" strike="noStrike" dirty="0">
                <a:solidFill>
                  <a:schemeClr val="bg1"/>
                </a:solidFill>
                <a:effectLst/>
                <a:latin typeface="Calibri" panose="020F0502020204030204" pitchFamily="34" charset="0"/>
              </a:rPr>
              <a:t>Q17.  What is Property Binding in Angular?</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F20D3244-2139-55A3-36C5-1DDF383A450C}"/>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947747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Event Binding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DE3A16-1E1A-EE8F-4656-258296A70AFD}"/>
              </a:ext>
            </a:extLst>
          </p:cNvPr>
          <p:cNvSpPr txBox="1"/>
          <p:nvPr/>
        </p:nvSpPr>
        <p:spPr>
          <a:xfrm>
            <a:off x="797574" y="1235075"/>
            <a:ext cx="643598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Event binding is used to handle the events raised by the user actions like button click.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A78D9F6-BA03-2C84-A796-E041A2C3A99B}"/>
              </a:ext>
            </a:extLst>
          </p:cNvPr>
          <p:cNvSpPr/>
          <p:nvPr/>
        </p:nvSpPr>
        <p:spPr>
          <a:xfrm>
            <a:off x="1072930" y="3026373"/>
            <a:ext cx="2376841" cy="1997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TypeScript Code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app.component.ts</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(Component)</a:t>
            </a:r>
          </a:p>
        </p:txBody>
      </p:sp>
      <p:sp>
        <p:nvSpPr>
          <p:cNvPr id="23" name="Rectangle 22">
            <a:extLst>
              <a:ext uri="{FF2B5EF4-FFF2-40B4-BE49-F238E27FC236}">
                <a16:creationId xmlns:a16="http://schemas.microsoft.com/office/drawing/2014/main" id="{1F043449-0C76-63B1-24D4-E76A64F53FB4}"/>
              </a:ext>
            </a:extLst>
          </p:cNvPr>
          <p:cNvSpPr/>
          <p:nvPr/>
        </p:nvSpPr>
        <p:spPr>
          <a:xfrm>
            <a:off x="8083658" y="3026371"/>
            <a:ext cx="2376841" cy="1999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HTML Template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(app.component.html)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(View)</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E0051D9-1F1D-7394-4A75-F538C6728631}"/>
              </a:ext>
            </a:extLst>
          </p:cNvPr>
          <p:cNvSpPr txBox="1"/>
          <p:nvPr/>
        </p:nvSpPr>
        <p:spPr>
          <a:xfrm>
            <a:off x="4209794" y="4350060"/>
            <a:ext cx="42484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Event Binding </a:t>
            </a: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(event) = “expression”</a:t>
            </a:r>
            <a:endParaRPr kumimoji="0" lang="en-IN" sz="18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11" name="Arrow: Left 10">
            <a:extLst>
              <a:ext uri="{FF2B5EF4-FFF2-40B4-BE49-F238E27FC236}">
                <a16:creationId xmlns:a16="http://schemas.microsoft.com/office/drawing/2014/main" id="{98D0296F-7CA7-4841-65FA-80B72987B667}"/>
              </a:ext>
            </a:extLst>
          </p:cNvPr>
          <p:cNvSpPr/>
          <p:nvPr/>
        </p:nvSpPr>
        <p:spPr>
          <a:xfrm>
            <a:off x="3642482" y="3656856"/>
            <a:ext cx="4248465" cy="693204"/>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 way</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30" name="Picture 6" descr="Hand cursor clicks submit button Royalty Free Vector Image">
            <a:extLst>
              <a:ext uri="{FF2B5EF4-FFF2-40B4-BE49-F238E27FC236}">
                <a16:creationId xmlns:a16="http://schemas.microsoft.com/office/drawing/2014/main" id="{C04F3515-2BFF-20CA-6168-C494D17B1B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71" t="9798" r="4531" b="58333"/>
          <a:stretch/>
        </p:blipFill>
        <p:spPr bwMode="auto">
          <a:xfrm>
            <a:off x="9745689" y="1114174"/>
            <a:ext cx="2092871" cy="81396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96C07BDB-AA6E-847B-AF36-65647C2F118E}"/>
              </a:ext>
            </a:extLst>
          </p:cNvPr>
          <p:cNvSpPr/>
          <p:nvPr/>
        </p:nvSpPr>
        <p:spPr>
          <a:xfrm rot="3204831">
            <a:off x="10396594" y="1442708"/>
            <a:ext cx="145833" cy="1911133"/>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E7E6C8B-69CE-766A-481D-1C2943AD4735}"/>
              </a:ext>
            </a:extLst>
          </p:cNvPr>
          <p:cNvSpPr/>
          <p:nvPr/>
        </p:nvSpPr>
        <p:spPr>
          <a:xfrm rot="19559603">
            <a:off x="9642156" y="2124993"/>
            <a:ext cx="1218449" cy="200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Request</a:t>
            </a:r>
          </a:p>
        </p:txBody>
      </p:sp>
      <p:sp>
        <p:nvSpPr>
          <p:cNvPr id="7" name="Title 6">
            <a:extLst>
              <a:ext uri="{FF2B5EF4-FFF2-40B4-BE49-F238E27FC236}">
                <a16:creationId xmlns:a16="http://schemas.microsoft.com/office/drawing/2014/main" id="{25BBFBFE-4C69-7845-70A6-09953981B68D}"/>
              </a:ext>
            </a:extLst>
          </p:cNvPr>
          <p:cNvSpPr>
            <a:spLocks noGrp="1"/>
          </p:cNvSpPr>
          <p:nvPr>
            <p:ph type="title" idx="4294967295"/>
          </p:nvPr>
        </p:nvSpPr>
        <p:spPr>
          <a:xfrm>
            <a:off x="838200" y="365126"/>
            <a:ext cx="10515600" cy="869950"/>
          </a:xfrm>
        </p:spPr>
        <p:txBody>
          <a:bodyPr/>
          <a:lstStyle/>
          <a:p>
            <a:r>
              <a:rPr lang="en-US" sz="1100" b="0" i="0" u="none" strike="noStrike" dirty="0">
                <a:solidFill>
                  <a:schemeClr val="bg1"/>
                </a:solidFill>
                <a:effectLst/>
                <a:latin typeface="Calibri" panose="020F0502020204030204" pitchFamily="34" charset="0"/>
              </a:rPr>
              <a:t>Q18.  What is Event Binding in Angular?</a:t>
            </a:r>
            <a:r>
              <a:rPr lang="en-US" dirty="0">
                <a:solidFill>
                  <a:schemeClr val="bg1"/>
                </a:solidFill>
              </a:rPr>
              <a:t> </a:t>
            </a:r>
            <a:endParaRPr lang="en-IN" dirty="0">
              <a:solidFill>
                <a:schemeClr val="bg1"/>
              </a:solidFill>
            </a:endParaRPr>
          </a:p>
        </p:txBody>
      </p:sp>
      <p:sp>
        <p:nvSpPr>
          <p:cNvPr id="9" name="TextBox 8">
            <a:extLst>
              <a:ext uri="{FF2B5EF4-FFF2-40B4-BE49-F238E27FC236}">
                <a16:creationId xmlns:a16="http://schemas.microsoft.com/office/drawing/2014/main" id="{C911287C-D190-4FC0-FB05-DEE31FF76F4B}"/>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793273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Two way Binding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Q19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DE3A16-1E1A-EE8F-4656-258296A70AFD}"/>
              </a:ext>
            </a:extLst>
          </p:cNvPr>
          <p:cNvSpPr txBox="1"/>
          <p:nvPr/>
        </p:nvSpPr>
        <p:spPr>
          <a:xfrm>
            <a:off x="565570" y="1187257"/>
            <a:ext cx="531029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Two-way data binding in Angular will help users to exchange data from the view to component and then from component to the view at the same time.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A78D9F6-BA03-2C84-A796-E041A2C3A99B}"/>
              </a:ext>
            </a:extLst>
          </p:cNvPr>
          <p:cNvSpPr/>
          <p:nvPr/>
        </p:nvSpPr>
        <p:spPr>
          <a:xfrm>
            <a:off x="977849" y="3671475"/>
            <a:ext cx="2376841" cy="1997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TypeScript Code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app.component.ts</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(Component)</a:t>
            </a:r>
          </a:p>
        </p:txBody>
      </p:sp>
      <p:sp>
        <p:nvSpPr>
          <p:cNvPr id="23" name="Rectangle 22">
            <a:extLst>
              <a:ext uri="{FF2B5EF4-FFF2-40B4-BE49-F238E27FC236}">
                <a16:creationId xmlns:a16="http://schemas.microsoft.com/office/drawing/2014/main" id="{1F043449-0C76-63B1-24D4-E76A64F53FB4}"/>
              </a:ext>
            </a:extLst>
          </p:cNvPr>
          <p:cNvSpPr/>
          <p:nvPr/>
        </p:nvSpPr>
        <p:spPr>
          <a:xfrm>
            <a:off x="8746174" y="3671475"/>
            <a:ext cx="2376841" cy="1999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HTML Template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(app.component.html)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(View)</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4CBF6F9-5BE8-24CE-36A5-12B104D69011}"/>
              </a:ext>
            </a:extLst>
          </p:cNvPr>
          <p:cNvSpPr txBox="1"/>
          <p:nvPr/>
        </p:nvSpPr>
        <p:spPr>
          <a:xfrm>
            <a:off x="3575662" y="5363346"/>
            <a:ext cx="542260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arial" panose="020B0604020202020204" pitchFamily="34" charset="0"/>
                <a:ea typeface="+mn-ea"/>
                <a:cs typeface="+mn-cs"/>
              </a:rPr>
              <a:t>Two way data-binding </a:t>
            </a:r>
            <a:r>
              <a:rPr kumimoji="0" lang="en-US" sz="1800" b="0" i="0" u="none" strike="noStrike" kern="1200" cap="none" spc="0" normalizeH="0" baseline="0" noProof="0" dirty="0">
                <a:ln>
                  <a:noFill/>
                </a:ln>
                <a:solidFill>
                  <a:srgbClr val="FFC000"/>
                </a:solidFill>
                <a:effectLst/>
                <a:uLnTx/>
                <a:uFillTx/>
                <a:latin typeface="arial" panose="020B0604020202020204" pitchFamily="34" charset="0"/>
                <a:ea typeface="+mn-ea"/>
                <a:cs typeface="+mn-cs"/>
              </a:rPr>
              <a:t>[(“ </a:t>
            </a:r>
            <a:r>
              <a:rPr kumimoji="0" lang="en-US" sz="1800" b="0" i="0" u="none" strike="noStrike" kern="1200" cap="none" spc="0" normalizeH="0" baseline="0" noProof="0" dirty="0" err="1">
                <a:ln>
                  <a:noFill/>
                </a:ln>
                <a:solidFill>
                  <a:srgbClr val="FFC000"/>
                </a:solidFill>
                <a:effectLst/>
                <a:uLnTx/>
                <a:uFillTx/>
                <a:latin typeface="arial" panose="020B0604020202020204" pitchFamily="34" charset="0"/>
                <a:ea typeface="+mn-ea"/>
                <a:cs typeface="+mn-cs"/>
              </a:rPr>
              <a:t>ngModel</a:t>
            </a:r>
            <a:r>
              <a:rPr kumimoji="0" lang="en-US" sz="1800" b="0" i="0" u="none" strike="noStrike" kern="1200" cap="none" spc="0" normalizeH="0" baseline="0" noProof="0" dirty="0">
                <a:ln>
                  <a:noFill/>
                </a:ln>
                <a:solidFill>
                  <a:srgbClr val="FFC000"/>
                </a:solidFill>
                <a:effectLst/>
                <a:uLnTx/>
                <a:uFillTx/>
                <a:latin typeface="arial" panose="020B0604020202020204" pitchFamily="34" charset="0"/>
                <a:ea typeface="+mn-ea"/>
                <a:cs typeface="+mn-cs"/>
              </a:rPr>
              <a:t> ”)] = “data” </a:t>
            </a:r>
            <a:endParaRPr kumimoji="0" lang="en-IN" sz="1800" b="0" i="0" u="none" strike="noStrike" kern="1200" cap="none" spc="0" normalizeH="0" baseline="0" noProof="0" dirty="0">
              <a:ln>
                <a:noFill/>
              </a:ln>
              <a:solidFill>
                <a:srgbClr val="FFC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8EA6D1E4-E780-2581-D0AE-11730E4AE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1882" y="245928"/>
            <a:ext cx="708721" cy="281964"/>
          </a:xfrm>
          <a:prstGeom prst="rect">
            <a:avLst/>
          </a:prstGeom>
        </p:spPr>
      </p:pic>
      <p:pic>
        <p:nvPicPr>
          <p:cNvPr id="2050" name="Picture 2">
            <a:extLst>
              <a:ext uri="{FF2B5EF4-FFF2-40B4-BE49-F238E27FC236}">
                <a16:creationId xmlns:a16="http://schemas.microsoft.com/office/drawing/2014/main" id="{96D98E03-C330-4763-FFBC-6781AD40C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7698" y="1174165"/>
            <a:ext cx="5248732" cy="2012360"/>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Left-Right 17">
            <a:extLst>
              <a:ext uri="{FF2B5EF4-FFF2-40B4-BE49-F238E27FC236}">
                <a16:creationId xmlns:a16="http://schemas.microsoft.com/office/drawing/2014/main" id="{733CC36B-CF80-87DF-30A6-E35E84D232E5}"/>
              </a:ext>
            </a:extLst>
          </p:cNvPr>
          <p:cNvSpPr/>
          <p:nvPr/>
        </p:nvSpPr>
        <p:spPr>
          <a:xfrm>
            <a:off x="3546046" y="4214954"/>
            <a:ext cx="4979156" cy="604914"/>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453FAE3-CC4D-9463-B3B2-1E405E56F893}"/>
              </a:ext>
            </a:extLst>
          </p:cNvPr>
          <p:cNvSpPr>
            <a:spLocks noGrp="1"/>
          </p:cNvSpPr>
          <p:nvPr>
            <p:ph type="title" idx="4294967295"/>
          </p:nvPr>
        </p:nvSpPr>
        <p:spPr>
          <a:xfrm>
            <a:off x="838200" y="365126"/>
            <a:ext cx="10515600" cy="791766"/>
          </a:xfrm>
        </p:spPr>
        <p:txBody>
          <a:bodyPr/>
          <a:lstStyle/>
          <a:p>
            <a:r>
              <a:rPr lang="en-US" sz="1100" b="0" i="0" u="none" strike="noStrike" dirty="0">
                <a:solidFill>
                  <a:schemeClr val="bg1"/>
                </a:solidFill>
                <a:effectLst/>
                <a:latin typeface="Calibri" panose="020F0502020204030204" pitchFamily="34" charset="0"/>
              </a:rPr>
              <a:t>Q19.  What is Two way Binding in Angular?</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E15CED55-DB19-462B-B186-DD2C7187CDD6}"/>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953703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173144" y="266823"/>
            <a:ext cx="5413018"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Directives</a:t>
            </a:r>
          </a:p>
        </p:txBody>
      </p:sp>
      <p:sp>
        <p:nvSpPr>
          <p:cNvPr id="6" name="TextBox 5">
            <a:extLst>
              <a:ext uri="{FF2B5EF4-FFF2-40B4-BE49-F238E27FC236}">
                <a16:creationId xmlns:a16="http://schemas.microsoft.com/office/drawing/2014/main" id="{1FBC8C11-1312-8A98-0E5A-8272FE6BA89B}"/>
              </a:ext>
            </a:extLst>
          </p:cNvPr>
          <p:cNvSpPr txBox="1"/>
          <p:nvPr/>
        </p:nvSpPr>
        <p:spPr>
          <a:xfrm>
            <a:off x="6173144" y="1908828"/>
            <a:ext cx="5160334" cy="35086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Q20.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Directives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What are the type of directives?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Q21.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ngIf</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Structural directive?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Q22.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ngFor</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Structural directive?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Q23.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ngSwitch</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Structural directive?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Q24.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ngStyle</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Attribute directive?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Q25.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ngClass</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Attribute directive?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Q26.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Component</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Attribute</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Structural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Directives?</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BFFDFC9-7A73-C54C-F848-80CE7320D2B4}"/>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2963775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13429B3-1CDF-2295-AB26-11EAEAF5B96B}"/>
              </a:ext>
            </a:extLst>
          </p:cNvPr>
          <p:cNvSpPr/>
          <p:nvPr/>
        </p:nvSpPr>
        <p:spPr>
          <a:xfrm>
            <a:off x="1058426" y="3727009"/>
            <a:ext cx="1906494" cy="66341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Submit</a:t>
            </a:r>
          </a:p>
        </p:txBody>
      </p:sp>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Directives? What are the type of directives?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AD28457-9B32-A2CF-D139-9269CBD22FE6}"/>
              </a:ext>
            </a:extLst>
          </p:cNvPr>
          <p:cNvSpPr txBox="1"/>
          <p:nvPr/>
        </p:nvSpPr>
        <p:spPr>
          <a:xfrm>
            <a:off x="797574" y="1190676"/>
            <a:ext cx="638215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Directives are classes that add additional behavior to elements in your Angular applications.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CFC2A972-4931-3574-AD0D-650B353455F7}"/>
              </a:ext>
            </a:extLst>
          </p:cNvPr>
          <p:cNvSpPr/>
          <p:nvPr/>
        </p:nvSpPr>
        <p:spPr>
          <a:xfrm>
            <a:off x="6063721" y="3727009"/>
            <a:ext cx="2232023" cy="653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rPr>
              <a:t>Submit</a:t>
            </a:r>
          </a:p>
        </p:txBody>
      </p:sp>
      <p:cxnSp>
        <p:nvCxnSpPr>
          <p:cNvPr id="7" name="Straight Arrow Connector 6">
            <a:extLst>
              <a:ext uri="{FF2B5EF4-FFF2-40B4-BE49-F238E27FC236}">
                <a16:creationId xmlns:a16="http://schemas.microsoft.com/office/drawing/2014/main" id="{6B98D68D-55BD-D765-1C94-D3F744C73579}"/>
              </a:ext>
            </a:extLst>
          </p:cNvPr>
          <p:cNvCxnSpPr>
            <a:cxnSpLocks/>
            <a:stCxn id="4" idx="3"/>
            <a:endCxn id="5" idx="1"/>
          </p:cNvCxnSpPr>
          <p:nvPr/>
        </p:nvCxnSpPr>
        <p:spPr>
          <a:xfrm flipV="1">
            <a:off x="2964920" y="4053773"/>
            <a:ext cx="3098801" cy="4944"/>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E0A36A33-738E-09C7-A9A9-2EDEB9DDC84E}"/>
              </a:ext>
            </a:extLst>
          </p:cNvPr>
          <p:cNvSpPr txBox="1"/>
          <p:nvPr/>
        </p:nvSpPr>
        <p:spPr>
          <a:xfrm>
            <a:off x="797574" y="2484661"/>
            <a:ext cx="6145091" cy="646331"/>
          </a:xfrm>
          <a:prstGeom prst="rect">
            <a:avLst/>
          </a:prstGeom>
          <a:noFill/>
        </p:spPr>
        <p:txBody>
          <a:bodyPr wrap="square">
            <a:spAutoFit/>
          </a:bodyPr>
          <a:lstStyle/>
          <a:p>
            <a:pPr marL="285750" indent="-285750">
              <a:buClr>
                <a:schemeClr val="accent2"/>
              </a:buClr>
              <a:buSzPct val="80000"/>
              <a:buFont typeface="Wingdings" panose="05000000000000000000" pitchFamily="2" charset="2"/>
              <a:buChar char="v"/>
            </a:pPr>
            <a:r>
              <a:rPr lang="en-US" i="1" dirty="0">
                <a:solidFill>
                  <a:schemeClr val="tx1">
                    <a:lumMod val="65000"/>
                    <a:lumOff val="35000"/>
                  </a:schemeClr>
                </a:solidFill>
              </a:rPr>
              <a:t>For example, in below image, we can change the color of button element by using directives. </a:t>
            </a:r>
            <a:endParaRPr kumimoji="0" lang="en-IN" sz="1800" b="0" i="1" u="none" strike="noStrike" kern="1200" cap="none" spc="0" normalizeH="0" baseline="0" noProof="0" dirty="0">
              <a:ln>
                <a:noFill/>
              </a:ln>
              <a:solidFill>
                <a:schemeClr val="tx1">
                  <a:lumMod val="65000"/>
                  <a:lumOff val="35000"/>
                </a:schemeClr>
              </a:solidFill>
              <a:effectLst/>
              <a:uLnTx/>
              <a:uFillTx/>
              <a:latin typeface="Calibri" panose="020F0502020204030204"/>
            </a:endParaRPr>
          </a:p>
        </p:txBody>
      </p:sp>
      <p:sp>
        <p:nvSpPr>
          <p:cNvPr id="29" name="TextBox 28">
            <a:extLst>
              <a:ext uri="{FF2B5EF4-FFF2-40B4-BE49-F238E27FC236}">
                <a16:creationId xmlns:a16="http://schemas.microsoft.com/office/drawing/2014/main" id="{5FFE0413-D480-28CB-B3E2-67601095F5E5}"/>
              </a:ext>
            </a:extLst>
          </p:cNvPr>
          <p:cNvSpPr txBox="1"/>
          <p:nvPr/>
        </p:nvSpPr>
        <p:spPr>
          <a:xfrm>
            <a:off x="3561073" y="3724083"/>
            <a:ext cx="1906494" cy="646330"/>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Color change by using Directives</a:t>
            </a:r>
            <a:endParaRPr lang="en-IN" dirty="0"/>
          </a:p>
        </p:txBody>
      </p:sp>
      <p:sp>
        <p:nvSpPr>
          <p:cNvPr id="6" name="Title 5">
            <a:extLst>
              <a:ext uri="{FF2B5EF4-FFF2-40B4-BE49-F238E27FC236}">
                <a16:creationId xmlns:a16="http://schemas.microsoft.com/office/drawing/2014/main" id="{5523EE26-2652-689D-23A3-0BB5A7557E70}"/>
              </a:ext>
            </a:extLst>
          </p:cNvPr>
          <p:cNvSpPr>
            <a:spLocks noGrp="1"/>
          </p:cNvSpPr>
          <p:nvPr>
            <p:ph type="title" idx="4294967295"/>
          </p:nvPr>
        </p:nvSpPr>
        <p:spPr>
          <a:xfrm>
            <a:off x="838200" y="365125"/>
            <a:ext cx="10515600" cy="996267"/>
          </a:xfrm>
        </p:spPr>
        <p:txBody>
          <a:bodyPr/>
          <a:lstStyle/>
          <a:p>
            <a:r>
              <a:rPr lang="en-US" sz="1100" b="0" i="0" u="none" strike="noStrike" dirty="0">
                <a:solidFill>
                  <a:schemeClr val="bg1"/>
                </a:solidFill>
                <a:effectLst/>
                <a:latin typeface="Calibri" panose="020F0502020204030204" pitchFamily="34" charset="0"/>
              </a:rPr>
              <a:t>Q20.  What are Directives? What are the type of directives?</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488060BD-F130-AC15-0468-6CA2827E668E}"/>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4118828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Directives? What are the type of directives?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A974DAFE-912B-B087-C49B-1E74945B3EC7}"/>
              </a:ext>
            </a:extLst>
          </p:cNvPr>
          <p:cNvGraphicFramePr/>
          <p:nvPr>
            <p:extLst>
              <p:ext uri="{D42A27DB-BD31-4B8C-83A1-F6EECF244321}">
                <p14:modId xmlns:p14="http://schemas.microsoft.com/office/powerpoint/2010/main" val="2031098234"/>
              </p:ext>
            </p:extLst>
          </p:nvPr>
        </p:nvGraphicFramePr>
        <p:xfrm>
          <a:off x="5756638" y="339256"/>
          <a:ext cx="5879804" cy="5734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106D9FC3-78BC-DEB4-E401-49803A281262}"/>
              </a:ext>
            </a:extLst>
          </p:cNvPr>
          <p:cNvSpPr txBox="1"/>
          <p:nvPr/>
        </p:nvSpPr>
        <p:spPr>
          <a:xfrm>
            <a:off x="759146" y="1275369"/>
            <a:ext cx="4405521" cy="42473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effectLst/>
                <a:uLnTx/>
                <a:uFillTx/>
              </a:rPr>
              <a:t>Types of Directives:</a:t>
            </a:r>
          </a:p>
          <a:p>
            <a:pPr marR="0" lvl="0" algn="l" defTabSz="914400" rtl="0" eaLnBrk="1" fontAlgn="auto" latinLnBrk="0" hangingPunct="1">
              <a:lnSpc>
                <a:spcPct val="100000"/>
              </a:lnSpc>
              <a:spcBef>
                <a:spcPts val="0"/>
              </a:spcBef>
              <a:spcAft>
                <a:spcPts val="0"/>
              </a:spcAft>
              <a:buClr>
                <a:srgbClr val="ED7D31"/>
              </a:buClr>
              <a:buSzTx/>
              <a:tabLst/>
              <a:defRPr/>
            </a:pPr>
            <a:endParaRPr lang="en-US" dirty="0"/>
          </a:p>
          <a:p>
            <a:pPr marL="342900" marR="0" lvl="0" indent="-342900" algn="l" defTabSz="914400" rtl="0" eaLnBrk="1" fontAlgn="auto" latinLnBrk="0" hangingPunct="1">
              <a:lnSpc>
                <a:spcPct val="100000"/>
              </a:lnSpc>
              <a:spcBef>
                <a:spcPts val="0"/>
              </a:spcBef>
              <a:spcAft>
                <a:spcPts val="0"/>
              </a:spcAft>
              <a:buClr>
                <a:schemeClr val="accent2"/>
              </a:buClr>
              <a:buSzTx/>
              <a:buFont typeface="+mj-lt"/>
              <a:buAutoNum type="arabicPeriod"/>
              <a:tabLst/>
              <a:defRPr/>
            </a:pPr>
            <a:r>
              <a:rPr kumimoji="0" lang="en-US" sz="1800" b="1" i="0" u="none" strike="noStrike" kern="1200" cap="none" spc="0" normalizeH="0" baseline="0" noProof="0" dirty="0">
                <a:ln>
                  <a:noFill/>
                </a:ln>
                <a:effectLst/>
                <a:uLnTx/>
                <a:uFillTx/>
              </a:rPr>
              <a:t>Structural Directives</a:t>
            </a:r>
            <a:r>
              <a:rPr kumimoji="0" lang="en-US" sz="1800" b="0" i="0" u="none" strike="noStrike" kern="1200" cap="none" spc="0" normalizeH="0" baseline="0" noProof="0" dirty="0">
                <a:ln>
                  <a:noFill/>
                </a:ln>
                <a:effectLst/>
                <a:uLnTx/>
                <a:uFillTx/>
              </a:rPr>
              <a:t> are classes that </a:t>
            </a:r>
            <a:r>
              <a:rPr kumimoji="0" lang="en-IN" sz="1800" b="0" i="0" u="none" strike="noStrike" kern="1200" cap="none" spc="0" normalizeH="0" baseline="0" noProof="0" dirty="0">
                <a:ln>
                  <a:noFill/>
                </a:ln>
                <a:effectLst/>
                <a:uLnTx/>
                <a:uFillTx/>
              </a:rPr>
              <a:t>change appearance of DOM by adding or removing elements</a:t>
            </a:r>
            <a:r>
              <a:rPr kumimoji="0" lang="en-US" sz="1800" b="0" i="0" u="none" strike="noStrike" kern="1200" cap="none" spc="0" normalizeH="0" baseline="0" noProof="0" dirty="0">
                <a:ln>
                  <a:noFill/>
                </a:ln>
                <a:effectLst/>
                <a:uLnTx/>
                <a:uFillTx/>
              </a:rPr>
              <a:t>.</a:t>
            </a:r>
            <a:endParaRPr lang="en-US" dirty="0"/>
          </a:p>
          <a:p>
            <a:pPr marL="342900" lvl="0" indent="-342900">
              <a:buClr>
                <a:schemeClr val="accent2"/>
              </a:buClr>
              <a:buFont typeface="+mj-lt"/>
              <a:buAutoNum type="arabicPeriod"/>
              <a:defRPr/>
            </a:pPr>
            <a:endParaRPr lang="en-IN" dirty="0"/>
          </a:p>
          <a:p>
            <a:pPr marL="342900" lvl="0" indent="-342900">
              <a:buClr>
                <a:schemeClr val="accent2"/>
              </a:buClr>
              <a:buFont typeface="+mj-lt"/>
              <a:buAutoNum type="arabicPeriod"/>
              <a:defRPr/>
            </a:pPr>
            <a:r>
              <a:rPr lang="en-US" b="1" dirty="0"/>
              <a:t>Attribute directives</a:t>
            </a:r>
            <a:r>
              <a:rPr lang="en-US" dirty="0"/>
              <a:t> change the appearance or behavior of an element.</a:t>
            </a:r>
          </a:p>
          <a:p>
            <a:pPr marL="342900" lvl="0" indent="-342900">
              <a:buClr>
                <a:schemeClr val="accent2"/>
              </a:buClr>
              <a:buFont typeface="+mj-lt"/>
              <a:buAutoNum type="arabicPeriod"/>
              <a:defRPr/>
            </a:pPr>
            <a:endParaRPr lang="en-IN" dirty="0"/>
          </a:p>
          <a:p>
            <a:pPr marL="342900" lvl="0" indent="-342900">
              <a:buClr>
                <a:schemeClr val="accent2"/>
              </a:buClr>
              <a:buFont typeface="+mj-lt"/>
              <a:buAutoNum type="arabicPeriod"/>
              <a:defRPr/>
            </a:pPr>
            <a:r>
              <a:rPr lang="en-IN" b="1" dirty="0"/>
              <a:t>Component directive</a:t>
            </a:r>
            <a:r>
              <a:rPr lang="en-IN" dirty="0"/>
              <a:t> are directives with its own template.</a:t>
            </a:r>
          </a:p>
          <a:p>
            <a:pPr lvl="0">
              <a:defRPr/>
            </a:pPr>
            <a:endParaRPr lang="en-IN" dirty="0"/>
          </a:p>
          <a:p>
            <a:pPr lvl="0">
              <a:defRPr/>
            </a:pPr>
            <a:endParaRPr lang="en-IN" dirty="0"/>
          </a:p>
          <a:p>
            <a:pPr lvl="0">
              <a:defRPr/>
            </a:pPr>
            <a:endParaRPr lang="en-IN" dirty="0"/>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effectLst/>
              <a:uLnTx/>
              <a:uFillTx/>
            </a:endParaRPr>
          </a:p>
        </p:txBody>
      </p:sp>
      <p:sp>
        <p:nvSpPr>
          <p:cNvPr id="7" name="TextBox 6">
            <a:extLst>
              <a:ext uri="{FF2B5EF4-FFF2-40B4-BE49-F238E27FC236}">
                <a16:creationId xmlns:a16="http://schemas.microsoft.com/office/drawing/2014/main" id="{9F8C1FE5-68A6-FE71-F5F0-FAAAE4974DFF}"/>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1163905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ngIf</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Structural directive?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B1DE0E7-F006-1C6F-FE47-1EDC8C6D3FD0}"/>
              </a:ext>
            </a:extLst>
          </p:cNvPr>
          <p:cNvSpPr txBox="1"/>
          <p:nvPr/>
        </p:nvSpPr>
        <p:spPr>
          <a:xfrm>
            <a:off x="606458" y="1194984"/>
            <a:ext cx="4469584" cy="120032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i="0" u="none" strike="noStrike" kern="1200" cap="none" spc="0" normalizeH="0" baseline="0" noProof="0" dirty="0">
                <a:ln>
                  <a:noFill/>
                </a:ln>
                <a:solidFill>
                  <a:srgbClr val="202124"/>
                </a:solidFill>
                <a:effectLst/>
                <a:uLnTx/>
                <a:uFillTx/>
                <a:latin typeface="Calibri" panose="020F0502020204030204"/>
                <a:ea typeface="+mn-ea"/>
                <a:cs typeface="+mn-cs"/>
              </a:rPr>
              <a:t>*</a:t>
            </a:r>
            <a:r>
              <a:rPr kumimoji="0" lang="en-US" sz="1800" i="0" u="none" strike="noStrike" kern="1200" cap="none" spc="0" normalizeH="0" baseline="0" noProof="0" dirty="0" err="1">
                <a:ln>
                  <a:noFill/>
                </a:ln>
                <a:solidFill>
                  <a:srgbClr val="202124"/>
                </a:solidFill>
                <a:effectLst/>
                <a:uLnTx/>
                <a:uFillTx/>
                <a:latin typeface="Calibri" panose="020F0502020204030204"/>
                <a:ea typeface="+mn-ea"/>
                <a:cs typeface="+mn-cs"/>
              </a:rPr>
              <a:t>ngIf</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 structural directive,</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 which is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used to add or remove items </a:t>
            </a:r>
            <a:r>
              <a:rPr kumimoji="0" lang="en-US" sz="1800" i="0" u="none" strike="noStrike" kern="1200" cap="none" spc="0" normalizeH="0" baseline="0" noProof="0" dirty="0">
                <a:ln>
                  <a:noFill/>
                </a:ln>
                <a:solidFill>
                  <a:srgbClr val="202124"/>
                </a:solidFill>
                <a:effectLst/>
                <a:uLnTx/>
                <a:uFillTx/>
                <a:latin typeface="Calibri" panose="020F0502020204030204"/>
                <a:ea typeface="+mn-ea"/>
                <a:cs typeface="+mn-cs"/>
              </a:rPr>
              <a:t>based on the</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 if condition</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C87663ED-2DF2-EB19-EEED-7D24B8B9EFF7}"/>
              </a:ext>
            </a:extLst>
          </p:cNvPr>
          <p:cNvGraphicFramePr/>
          <p:nvPr>
            <p:extLst>
              <p:ext uri="{D42A27DB-BD31-4B8C-83A1-F6EECF244321}">
                <p14:modId xmlns:p14="http://schemas.microsoft.com/office/powerpoint/2010/main" val="2217225463"/>
              </p:ext>
            </p:extLst>
          </p:nvPr>
        </p:nvGraphicFramePr>
        <p:xfrm>
          <a:off x="5756638" y="339256"/>
          <a:ext cx="5879804" cy="5734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92364B9A-FF94-057C-948A-1D390F67715A}"/>
              </a:ext>
            </a:extLst>
          </p:cNvPr>
          <p:cNvSpPr/>
          <p:nvPr/>
        </p:nvSpPr>
        <p:spPr>
          <a:xfrm>
            <a:off x="6096000" y="3135086"/>
            <a:ext cx="1323703" cy="7837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98B538A2-5D4F-CB9E-D5EF-2F5569A50BB1}"/>
              </a:ext>
            </a:extLst>
          </p:cNvPr>
          <p:cNvSpPr>
            <a:spLocks noGrp="1"/>
          </p:cNvSpPr>
          <p:nvPr>
            <p:ph type="title" idx="4294967295"/>
          </p:nvPr>
        </p:nvSpPr>
        <p:spPr>
          <a:xfrm>
            <a:off x="838200" y="365126"/>
            <a:ext cx="10515600" cy="926220"/>
          </a:xfrm>
        </p:spPr>
        <p:txBody>
          <a:bodyPr/>
          <a:lstStyle/>
          <a:p>
            <a:r>
              <a:rPr lang="en-US" sz="1100" b="0" i="0" u="none" strike="noStrike" dirty="0">
                <a:solidFill>
                  <a:schemeClr val="bg1"/>
                </a:solidFill>
                <a:effectLst/>
                <a:latin typeface="Calibri" panose="020F0502020204030204" pitchFamily="34" charset="0"/>
              </a:rPr>
              <a:t>Q21.  What is *</a:t>
            </a:r>
            <a:r>
              <a:rPr lang="en-US" sz="1100" b="0" i="0" u="none" strike="noStrike" dirty="0" err="1">
                <a:solidFill>
                  <a:schemeClr val="bg1"/>
                </a:solidFill>
                <a:effectLst/>
                <a:latin typeface="Calibri" panose="020F0502020204030204" pitchFamily="34" charset="0"/>
              </a:rPr>
              <a:t>ngIf</a:t>
            </a:r>
            <a:r>
              <a:rPr lang="en-US" sz="1100" b="0" i="0" u="none" strike="noStrike" dirty="0">
                <a:solidFill>
                  <a:schemeClr val="bg1"/>
                </a:solidFill>
                <a:effectLst/>
                <a:latin typeface="Calibri" panose="020F0502020204030204" pitchFamily="34" charset="0"/>
              </a:rPr>
              <a:t> Structural directive?</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5418B461-016C-0111-6560-24970A422D8A}"/>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815438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ngFor</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Structural directive?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B1DE0E7-F006-1C6F-FE47-1EDC8C6D3FD0}"/>
              </a:ext>
            </a:extLst>
          </p:cNvPr>
          <p:cNvSpPr txBox="1"/>
          <p:nvPr/>
        </p:nvSpPr>
        <p:spPr>
          <a:xfrm>
            <a:off x="555558" y="974896"/>
            <a:ext cx="5150181" cy="120032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ngFor</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 structural directive, which is used to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iterate</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 list of items and then display them.</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E8891D29-3BE4-08BB-002B-050E3B6884E5}"/>
              </a:ext>
            </a:extLst>
          </p:cNvPr>
          <p:cNvGraphicFramePr/>
          <p:nvPr>
            <p:extLst>
              <p:ext uri="{D42A27DB-BD31-4B8C-83A1-F6EECF244321}">
                <p14:modId xmlns:p14="http://schemas.microsoft.com/office/powerpoint/2010/main" val="2217225463"/>
              </p:ext>
            </p:extLst>
          </p:nvPr>
        </p:nvGraphicFramePr>
        <p:xfrm>
          <a:off x="5756638" y="339256"/>
          <a:ext cx="5879804" cy="5734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51B15770-0006-A3B9-7887-A49995CE5A7B}"/>
              </a:ext>
            </a:extLst>
          </p:cNvPr>
          <p:cNvSpPr/>
          <p:nvPr/>
        </p:nvSpPr>
        <p:spPr>
          <a:xfrm>
            <a:off x="6096000" y="4049486"/>
            <a:ext cx="1323703" cy="7837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96A69BCE-CD90-6398-89EE-ACC5D3F86E2F}"/>
              </a:ext>
            </a:extLst>
          </p:cNvPr>
          <p:cNvSpPr>
            <a:spLocks noGrp="1"/>
          </p:cNvSpPr>
          <p:nvPr>
            <p:ph type="title" idx="4294967295"/>
          </p:nvPr>
        </p:nvSpPr>
        <p:spPr>
          <a:xfrm>
            <a:off x="838200" y="365125"/>
            <a:ext cx="10515600" cy="956957"/>
          </a:xfrm>
        </p:spPr>
        <p:txBody>
          <a:bodyPr/>
          <a:lstStyle/>
          <a:p>
            <a:r>
              <a:rPr lang="en-US" sz="1100" b="0" i="0" u="none" strike="noStrike" dirty="0">
                <a:solidFill>
                  <a:schemeClr val="bg1"/>
                </a:solidFill>
                <a:effectLst/>
                <a:latin typeface="Calibri" panose="020F0502020204030204" pitchFamily="34" charset="0"/>
              </a:rPr>
              <a:t>Q22.  What is *</a:t>
            </a:r>
            <a:r>
              <a:rPr lang="en-US" sz="1100" b="0" i="0" u="none" strike="noStrike" dirty="0" err="1">
                <a:solidFill>
                  <a:schemeClr val="bg1"/>
                </a:solidFill>
                <a:effectLst/>
                <a:latin typeface="Calibri" panose="020F0502020204030204" pitchFamily="34" charset="0"/>
              </a:rPr>
              <a:t>ngFor</a:t>
            </a:r>
            <a:r>
              <a:rPr lang="en-US" sz="1100" b="0" i="0" u="none" strike="noStrike" dirty="0">
                <a:solidFill>
                  <a:schemeClr val="bg1"/>
                </a:solidFill>
                <a:effectLst/>
                <a:latin typeface="Calibri" panose="020F0502020204030204" pitchFamily="34" charset="0"/>
              </a:rPr>
              <a:t> Structural directive?</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29DFE30C-5FA6-A105-07C9-44939A4CA685}"/>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383899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ngSwitch</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Structural directive?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B1DE0E7-F006-1C6F-FE47-1EDC8C6D3FD0}"/>
              </a:ext>
            </a:extLst>
          </p:cNvPr>
          <p:cNvSpPr txBox="1"/>
          <p:nvPr/>
        </p:nvSpPr>
        <p:spPr>
          <a:xfrm>
            <a:off x="464765" y="1157014"/>
            <a:ext cx="5291873" cy="1477328"/>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ngSwitch</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 structural directive, which is used in combination with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ngSwitchCase</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and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ngSwitchDefault</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that are both structural directives.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647C713F-9190-8BA4-477D-35F55BC60FDE}"/>
              </a:ext>
            </a:extLst>
          </p:cNvPr>
          <p:cNvGraphicFramePr/>
          <p:nvPr>
            <p:extLst>
              <p:ext uri="{D42A27DB-BD31-4B8C-83A1-F6EECF244321}">
                <p14:modId xmlns:p14="http://schemas.microsoft.com/office/powerpoint/2010/main" val="2217225463"/>
              </p:ext>
            </p:extLst>
          </p:nvPr>
        </p:nvGraphicFramePr>
        <p:xfrm>
          <a:off x="5756638" y="339256"/>
          <a:ext cx="5879804" cy="5734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A4DD7A85-2656-5F1A-B563-129D3A644347}"/>
              </a:ext>
            </a:extLst>
          </p:cNvPr>
          <p:cNvSpPr/>
          <p:nvPr/>
        </p:nvSpPr>
        <p:spPr>
          <a:xfrm>
            <a:off x="6096000" y="5094515"/>
            <a:ext cx="1323703" cy="7837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D50B6930-FB3B-1481-87E7-743A517A9124}"/>
              </a:ext>
            </a:extLst>
          </p:cNvPr>
          <p:cNvSpPr>
            <a:spLocks noGrp="1"/>
          </p:cNvSpPr>
          <p:nvPr>
            <p:ph type="title" idx="4294967295"/>
          </p:nvPr>
        </p:nvSpPr>
        <p:spPr>
          <a:xfrm>
            <a:off x="838200" y="365125"/>
            <a:ext cx="10515600" cy="791889"/>
          </a:xfrm>
        </p:spPr>
        <p:txBody>
          <a:bodyPr/>
          <a:lstStyle/>
          <a:p>
            <a:r>
              <a:rPr lang="en-US" sz="1100" b="0" i="0" u="none" strike="noStrike" dirty="0">
                <a:solidFill>
                  <a:schemeClr val="bg1"/>
                </a:solidFill>
                <a:effectLst/>
                <a:latin typeface="Calibri" panose="020F0502020204030204" pitchFamily="34" charset="0"/>
              </a:rPr>
              <a:t>Q23.  What is *</a:t>
            </a:r>
            <a:r>
              <a:rPr lang="en-US" sz="1100" b="0" i="0" u="none" strike="noStrike" dirty="0" err="1">
                <a:solidFill>
                  <a:schemeClr val="bg1"/>
                </a:solidFill>
                <a:effectLst/>
                <a:latin typeface="Calibri" panose="020F0502020204030204" pitchFamily="34" charset="0"/>
              </a:rPr>
              <a:t>ngSwitch</a:t>
            </a:r>
            <a:r>
              <a:rPr lang="en-US" sz="1100" b="0" i="0" u="none" strike="noStrike" dirty="0">
                <a:solidFill>
                  <a:schemeClr val="bg1"/>
                </a:solidFill>
                <a:effectLst/>
                <a:latin typeface="Calibri" panose="020F0502020204030204" pitchFamily="34" charset="0"/>
              </a:rPr>
              <a:t> Structural directive?</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CAD1062E-FFB4-B5AC-1DE8-1CE837D50E01}"/>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1248814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E69A4A-16F5-D3C9-CF75-91295ABED6CF}"/>
              </a:ext>
            </a:extLst>
          </p:cNvPr>
          <p:cNvSpPr>
            <a:spLocks noGrp="1"/>
          </p:cNvSpPr>
          <p:nvPr>
            <p:ph idx="1"/>
          </p:nvPr>
        </p:nvSpPr>
        <p:spPr>
          <a:xfrm>
            <a:off x="838200" y="774550"/>
            <a:ext cx="10515600" cy="5542262"/>
          </a:xfrm>
        </p:spPr>
        <p:txBody>
          <a:bodyPr>
            <a:noAutofit/>
          </a:bodyPr>
          <a:lstStyle/>
          <a:p>
            <a:pPr marL="0" indent="0">
              <a:buNone/>
            </a:pPr>
            <a:r>
              <a:rPr lang="en-US" sz="1600" b="1" dirty="0"/>
              <a:t> </a:t>
            </a:r>
            <a:r>
              <a:rPr lang="en-IN" sz="1600" b="1" dirty="0"/>
              <a:t>Chapter 3: Data Binding</a:t>
            </a:r>
          </a:p>
          <a:p>
            <a:pPr marL="0" indent="0">
              <a:buNone/>
            </a:pPr>
            <a:r>
              <a:rPr lang="en-US" sz="1600" dirty="0">
                <a:hlinkClick r:id="rId2" action="ppaction://hlinksldjump"/>
              </a:rPr>
              <a:t>Q15.  What is Data Binding in Angular? </a:t>
            </a:r>
            <a:endParaRPr lang="en-IN" sz="1600" dirty="0"/>
          </a:p>
          <a:p>
            <a:pPr marL="0" indent="0">
              <a:buNone/>
            </a:pPr>
            <a:r>
              <a:rPr lang="en-US" sz="1600" dirty="0">
                <a:hlinkClick r:id="rId3" action="ppaction://hlinksldjump"/>
              </a:rPr>
              <a:t>Q16.  What is String Interpolation in Angular? </a:t>
            </a:r>
            <a:endParaRPr lang="en-IN" sz="1600" dirty="0"/>
          </a:p>
          <a:p>
            <a:pPr marL="0" indent="0">
              <a:buNone/>
            </a:pPr>
            <a:r>
              <a:rPr lang="en-US" sz="1600" dirty="0">
                <a:hlinkClick r:id="rId4" action="ppaction://hlinksldjump"/>
              </a:rPr>
              <a:t>Q17.  What is Property Binding in Angular? </a:t>
            </a:r>
            <a:endParaRPr lang="en-IN" sz="1600" dirty="0"/>
          </a:p>
          <a:p>
            <a:pPr marL="0" indent="0">
              <a:buNone/>
            </a:pPr>
            <a:r>
              <a:rPr lang="en-US" sz="1600" dirty="0">
                <a:hlinkClick r:id="rId5" action="ppaction://hlinksldjump"/>
              </a:rPr>
              <a:t>Q18.  What is Event Binding in Angular? </a:t>
            </a:r>
            <a:endParaRPr lang="en-IN" sz="1600" dirty="0"/>
          </a:p>
          <a:p>
            <a:pPr marL="0" indent="0">
              <a:buNone/>
            </a:pPr>
            <a:r>
              <a:rPr lang="en-US" sz="1600" dirty="0">
                <a:hlinkClick r:id="rId6" action="ppaction://hlinksldjump"/>
              </a:rPr>
              <a:t>Q19.  What is Two way Binding in Angular? </a:t>
            </a:r>
            <a:endParaRPr lang="en-US" sz="1600" dirty="0"/>
          </a:p>
          <a:p>
            <a:pPr marL="0" indent="0">
              <a:buNone/>
            </a:pPr>
            <a:endParaRPr lang="en-IN" sz="1600" dirty="0"/>
          </a:p>
          <a:p>
            <a:pPr marL="0" indent="0">
              <a:buNone/>
            </a:pPr>
            <a:r>
              <a:rPr lang="en-IN" sz="1600" b="1" dirty="0"/>
              <a:t>Chapter 4: Directives</a:t>
            </a:r>
          </a:p>
          <a:p>
            <a:pPr marL="0" indent="0">
              <a:buNone/>
            </a:pPr>
            <a:r>
              <a:rPr lang="en-US" sz="1600" dirty="0">
                <a:hlinkClick r:id="rId7" action="ppaction://hlinksldjump"/>
              </a:rPr>
              <a:t>Q20.  What are Directives? What are the type of directives? </a:t>
            </a:r>
            <a:endParaRPr lang="en-IN" sz="1600" dirty="0"/>
          </a:p>
          <a:p>
            <a:pPr marL="0" indent="0">
              <a:buNone/>
            </a:pPr>
            <a:r>
              <a:rPr lang="en-US" sz="1600" dirty="0">
                <a:hlinkClick r:id="rId8" action="ppaction://hlinksldjump"/>
              </a:rPr>
              <a:t>Q21.  What is *</a:t>
            </a:r>
            <a:r>
              <a:rPr lang="en-US" sz="1600" dirty="0" err="1">
                <a:hlinkClick r:id="rId8" action="ppaction://hlinksldjump"/>
              </a:rPr>
              <a:t>ngIf</a:t>
            </a:r>
            <a:r>
              <a:rPr lang="en-US" sz="1600" dirty="0">
                <a:hlinkClick r:id="rId8" action="ppaction://hlinksldjump"/>
              </a:rPr>
              <a:t> Structural directive? </a:t>
            </a:r>
            <a:endParaRPr lang="en-IN" sz="1600" dirty="0"/>
          </a:p>
          <a:p>
            <a:pPr marL="0" indent="0">
              <a:buNone/>
            </a:pPr>
            <a:r>
              <a:rPr lang="en-US" sz="1600" dirty="0">
                <a:hlinkClick r:id="rId9" action="ppaction://hlinksldjump"/>
              </a:rPr>
              <a:t>Q22.  What is *</a:t>
            </a:r>
            <a:r>
              <a:rPr lang="en-US" sz="1600" dirty="0" err="1">
                <a:hlinkClick r:id="rId9" action="ppaction://hlinksldjump"/>
              </a:rPr>
              <a:t>ngFor</a:t>
            </a:r>
            <a:r>
              <a:rPr lang="en-US" sz="1600" dirty="0">
                <a:hlinkClick r:id="rId9" action="ppaction://hlinksldjump"/>
              </a:rPr>
              <a:t> Structural directive? </a:t>
            </a:r>
            <a:endParaRPr lang="en-IN" sz="1600" dirty="0"/>
          </a:p>
          <a:p>
            <a:pPr marL="0" indent="0">
              <a:buNone/>
            </a:pPr>
            <a:r>
              <a:rPr lang="en-US" sz="1600" dirty="0">
                <a:hlinkClick r:id="rId10" action="ppaction://hlinksldjump"/>
              </a:rPr>
              <a:t>Q23.  What is *</a:t>
            </a:r>
            <a:r>
              <a:rPr lang="en-US" sz="1600" dirty="0" err="1">
                <a:hlinkClick r:id="rId10" action="ppaction://hlinksldjump"/>
              </a:rPr>
              <a:t>ngSwitch</a:t>
            </a:r>
            <a:r>
              <a:rPr lang="en-US" sz="1600" dirty="0">
                <a:hlinkClick r:id="rId10" action="ppaction://hlinksldjump"/>
              </a:rPr>
              <a:t> Structural directive? </a:t>
            </a:r>
            <a:endParaRPr lang="en-IN" sz="1600" dirty="0"/>
          </a:p>
          <a:p>
            <a:pPr marL="0" indent="0">
              <a:buNone/>
            </a:pPr>
            <a:r>
              <a:rPr lang="en-US" sz="1600" dirty="0">
                <a:hlinkClick r:id="rId11" action="ppaction://hlinksldjump"/>
              </a:rPr>
              <a:t>Q24.  What is [</a:t>
            </a:r>
            <a:r>
              <a:rPr lang="en-US" sz="1600" dirty="0" err="1">
                <a:hlinkClick r:id="rId11" action="ppaction://hlinksldjump"/>
              </a:rPr>
              <a:t>ngStyle</a:t>
            </a:r>
            <a:r>
              <a:rPr lang="en-US" sz="1600" dirty="0">
                <a:hlinkClick r:id="rId11" action="ppaction://hlinksldjump"/>
              </a:rPr>
              <a:t>] Attribute directive? </a:t>
            </a:r>
            <a:endParaRPr lang="en-IN" sz="1600" dirty="0"/>
          </a:p>
          <a:p>
            <a:pPr marL="0" indent="0">
              <a:buNone/>
            </a:pPr>
            <a:r>
              <a:rPr lang="en-US" sz="1600" dirty="0">
                <a:hlinkClick r:id="rId12" action="ppaction://hlinksldjump"/>
              </a:rPr>
              <a:t>Q25.  What is [</a:t>
            </a:r>
            <a:r>
              <a:rPr lang="en-US" sz="1600" dirty="0" err="1">
                <a:hlinkClick r:id="rId12" action="ppaction://hlinksldjump"/>
              </a:rPr>
              <a:t>ngClass</a:t>
            </a:r>
            <a:r>
              <a:rPr lang="en-US" sz="1600" dirty="0">
                <a:hlinkClick r:id="rId12" action="ppaction://hlinksldjump"/>
              </a:rPr>
              <a:t>] Attribute directive? </a:t>
            </a:r>
            <a:endParaRPr lang="en-IN" sz="1600" dirty="0"/>
          </a:p>
          <a:p>
            <a:pPr marL="0" indent="0">
              <a:buNone/>
            </a:pPr>
            <a:r>
              <a:rPr lang="en-US" sz="1600" dirty="0">
                <a:hlinkClick r:id="rId13" action="ppaction://hlinksldjump"/>
              </a:rPr>
              <a:t>Q26.  What is the difference between Component, Attribute and Structural Directives? </a:t>
            </a:r>
            <a:endParaRPr lang="en-IN" sz="1600" dirty="0"/>
          </a:p>
        </p:txBody>
      </p:sp>
    </p:spTree>
    <p:extLst>
      <p:ext uri="{BB962C8B-B14F-4D97-AF65-F5344CB8AC3E}">
        <p14:creationId xmlns:p14="http://schemas.microsoft.com/office/powerpoint/2010/main" val="2355673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ngStyle</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Attribute directive?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C5A7534-A563-C93B-EACD-8CE47B512849}"/>
              </a:ext>
            </a:extLst>
          </p:cNvPr>
          <p:cNvSpPr txBox="1"/>
          <p:nvPr/>
        </p:nvSpPr>
        <p:spPr>
          <a:xfrm>
            <a:off x="600906" y="1223103"/>
            <a:ext cx="495361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ngStyle</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an attribute directive,</a:t>
            </a:r>
            <a:r>
              <a:rPr kumimoji="0" lang="en-US" sz="1800" b="0" i="0" u="none" strike="noStrike" kern="1200" cap="none" spc="0" normalizeH="0" noProof="0" dirty="0">
                <a:ln>
                  <a:noFill/>
                </a:ln>
                <a:solidFill>
                  <a:srgbClr val="202124"/>
                </a:solidFill>
                <a:effectLst/>
                <a:uLnTx/>
                <a:uFillTx/>
                <a:latin typeface="Calibri" panose="020F0502020204030204"/>
                <a:ea typeface="+mn-ea"/>
                <a:cs typeface="+mn-cs"/>
              </a:rPr>
              <a:t> which is used to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updates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styles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r>
              <a:rPr lang="en-US" dirty="0">
                <a:solidFill>
                  <a:srgbClr val="202124"/>
                </a:solidFill>
                <a:latin typeface="Calibri" panose="020F0502020204030204"/>
              </a:rPr>
              <a:t>of</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the HTML element.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0532908F-8825-600C-0284-4B03480F8636}"/>
              </a:ext>
            </a:extLst>
          </p:cNvPr>
          <p:cNvGraphicFramePr/>
          <p:nvPr>
            <p:extLst>
              <p:ext uri="{D42A27DB-BD31-4B8C-83A1-F6EECF244321}">
                <p14:modId xmlns:p14="http://schemas.microsoft.com/office/powerpoint/2010/main" val="2217225463"/>
              </p:ext>
            </p:extLst>
          </p:nvPr>
        </p:nvGraphicFramePr>
        <p:xfrm>
          <a:off x="5756638" y="339256"/>
          <a:ext cx="5879804" cy="5734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D579FDA1-C021-7852-9BE2-184E67A2923D}"/>
              </a:ext>
            </a:extLst>
          </p:cNvPr>
          <p:cNvSpPr/>
          <p:nvPr/>
        </p:nvSpPr>
        <p:spPr>
          <a:xfrm>
            <a:off x="8186057" y="4049486"/>
            <a:ext cx="1323703" cy="7837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140257C2-2EB5-975B-C9F9-4AB0E45CAFA5}"/>
              </a:ext>
            </a:extLst>
          </p:cNvPr>
          <p:cNvSpPr>
            <a:spLocks noGrp="1"/>
          </p:cNvSpPr>
          <p:nvPr>
            <p:ph type="title" idx="4294967295"/>
          </p:nvPr>
        </p:nvSpPr>
        <p:spPr>
          <a:xfrm>
            <a:off x="838200" y="365126"/>
            <a:ext cx="10515600" cy="857978"/>
          </a:xfrm>
        </p:spPr>
        <p:txBody>
          <a:bodyPr/>
          <a:lstStyle/>
          <a:p>
            <a:r>
              <a:rPr lang="en-US" sz="1100" b="0" i="0" u="none" strike="noStrike" dirty="0">
                <a:solidFill>
                  <a:schemeClr val="bg1"/>
                </a:solidFill>
                <a:effectLst/>
                <a:latin typeface="Calibri" panose="020F0502020204030204" pitchFamily="34" charset="0"/>
              </a:rPr>
              <a:t>Q24.  What is [</a:t>
            </a:r>
            <a:r>
              <a:rPr lang="en-US" sz="1100" b="0" i="0" u="none" strike="noStrike" dirty="0" err="1">
                <a:solidFill>
                  <a:schemeClr val="bg1"/>
                </a:solidFill>
                <a:effectLst/>
                <a:latin typeface="Calibri" panose="020F0502020204030204" pitchFamily="34" charset="0"/>
              </a:rPr>
              <a:t>ngStyle</a:t>
            </a:r>
            <a:r>
              <a:rPr lang="en-US" sz="1100" b="0" i="0" u="none" strike="noStrike" dirty="0">
                <a:solidFill>
                  <a:schemeClr val="bg1"/>
                </a:solidFill>
                <a:effectLst/>
                <a:latin typeface="Calibri" panose="020F0502020204030204" pitchFamily="34" charset="0"/>
              </a:rPr>
              <a:t>] Attribute directive?</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EABAD678-6CFE-8215-BD8C-BFDE87F8D26C}"/>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2648461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ngClass</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Attribute directive?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C5A7534-A563-C93B-EACD-8CE47B512849}"/>
              </a:ext>
            </a:extLst>
          </p:cNvPr>
          <p:cNvSpPr txBox="1"/>
          <p:nvPr/>
        </p:nvSpPr>
        <p:spPr>
          <a:xfrm>
            <a:off x="690252" y="1263971"/>
            <a:ext cx="486426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ngClass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an attribute directive, which is used to add and remove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CSS classes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an HTML element.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802ECA0B-0E7C-3A8B-A7A5-AAEF150B4D93}"/>
              </a:ext>
            </a:extLst>
          </p:cNvPr>
          <p:cNvGraphicFramePr/>
          <p:nvPr>
            <p:extLst>
              <p:ext uri="{D42A27DB-BD31-4B8C-83A1-F6EECF244321}">
                <p14:modId xmlns:p14="http://schemas.microsoft.com/office/powerpoint/2010/main" val="2217225463"/>
              </p:ext>
            </p:extLst>
          </p:nvPr>
        </p:nvGraphicFramePr>
        <p:xfrm>
          <a:off x="5756638" y="339256"/>
          <a:ext cx="5879804" cy="5734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88514373-E37B-B0CA-2D07-0C7FB2684A05}"/>
              </a:ext>
            </a:extLst>
          </p:cNvPr>
          <p:cNvSpPr/>
          <p:nvPr/>
        </p:nvSpPr>
        <p:spPr>
          <a:xfrm>
            <a:off x="8199120" y="3206664"/>
            <a:ext cx="1323703" cy="68606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a:extLst>
              <a:ext uri="{FF2B5EF4-FFF2-40B4-BE49-F238E27FC236}">
                <a16:creationId xmlns:a16="http://schemas.microsoft.com/office/drawing/2014/main" id="{DD86CD12-601F-BBFF-0CC0-BA87521F91C5}"/>
              </a:ext>
            </a:extLst>
          </p:cNvPr>
          <p:cNvSpPr>
            <a:spLocks noGrp="1"/>
          </p:cNvSpPr>
          <p:nvPr>
            <p:ph type="title" idx="4294967295"/>
          </p:nvPr>
        </p:nvSpPr>
        <p:spPr>
          <a:xfrm>
            <a:off x="838200" y="365125"/>
            <a:ext cx="10515600" cy="995207"/>
          </a:xfrm>
        </p:spPr>
        <p:txBody>
          <a:bodyPr/>
          <a:lstStyle/>
          <a:p>
            <a:r>
              <a:rPr lang="en-US" sz="1100" b="0" i="0" u="none" strike="noStrike" dirty="0">
                <a:solidFill>
                  <a:schemeClr val="bg1"/>
                </a:solidFill>
                <a:effectLst/>
                <a:latin typeface="Calibri" panose="020F0502020204030204" pitchFamily="34" charset="0"/>
              </a:rPr>
              <a:t>Q25.  What is [</a:t>
            </a:r>
            <a:r>
              <a:rPr lang="en-US" sz="1100" b="0" i="0" u="none" strike="noStrike" dirty="0" err="1">
                <a:solidFill>
                  <a:schemeClr val="bg1"/>
                </a:solidFill>
                <a:effectLst/>
                <a:latin typeface="Calibri" panose="020F0502020204030204" pitchFamily="34" charset="0"/>
              </a:rPr>
              <a:t>ngClass</a:t>
            </a:r>
            <a:r>
              <a:rPr lang="en-US" sz="1100" b="0" i="0" u="none" strike="noStrike" dirty="0">
                <a:solidFill>
                  <a:schemeClr val="bg1"/>
                </a:solidFill>
                <a:effectLst/>
                <a:latin typeface="Calibri" panose="020F0502020204030204" pitchFamily="34" charset="0"/>
              </a:rPr>
              <a:t>] Attribute directive?</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60608C8E-3C66-D059-A9D1-438CC611656D}"/>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2742012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Component, Attribute and Structural Directives?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Q26</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3">
            <a:extLst>
              <a:ext uri="{FF2B5EF4-FFF2-40B4-BE49-F238E27FC236}">
                <a16:creationId xmlns:a16="http://schemas.microsoft.com/office/drawing/2014/main" id="{04917833-25E0-FE7D-20DB-5F044C1B0464}"/>
              </a:ext>
            </a:extLst>
          </p:cNvPr>
          <p:cNvSpPr>
            <a:spLocks noChangeAspect="1" noChangeArrowheads="1" noTextEdit="1"/>
          </p:cNvSpPr>
          <p:nvPr/>
        </p:nvSpPr>
        <p:spPr bwMode="auto">
          <a:xfrm>
            <a:off x="1250994" y="1314813"/>
            <a:ext cx="9186866" cy="4416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5">
            <a:extLst>
              <a:ext uri="{FF2B5EF4-FFF2-40B4-BE49-F238E27FC236}">
                <a16:creationId xmlns:a16="http://schemas.microsoft.com/office/drawing/2014/main" id="{0550E921-C8F0-C35C-7477-0DCB608FD973}"/>
              </a:ext>
            </a:extLst>
          </p:cNvPr>
          <p:cNvSpPr>
            <a:spLocks noChangeArrowheads="1"/>
          </p:cNvSpPr>
          <p:nvPr/>
        </p:nvSpPr>
        <p:spPr bwMode="auto">
          <a:xfrm>
            <a:off x="1258932" y="1322751"/>
            <a:ext cx="3121026" cy="693738"/>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6">
            <a:extLst>
              <a:ext uri="{FF2B5EF4-FFF2-40B4-BE49-F238E27FC236}">
                <a16:creationId xmlns:a16="http://schemas.microsoft.com/office/drawing/2014/main" id="{2CDA08BF-31F7-510D-F535-D163332C5543}"/>
              </a:ext>
            </a:extLst>
          </p:cNvPr>
          <p:cNvSpPr>
            <a:spLocks noChangeArrowheads="1"/>
          </p:cNvSpPr>
          <p:nvPr/>
        </p:nvSpPr>
        <p:spPr bwMode="auto">
          <a:xfrm>
            <a:off x="4379958" y="1322751"/>
            <a:ext cx="2678114" cy="693738"/>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7">
            <a:extLst>
              <a:ext uri="{FF2B5EF4-FFF2-40B4-BE49-F238E27FC236}">
                <a16:creationId xmlns:a16="http://schemas.microsoft.com/office/drawing/2014/main" id="{5EDE3378-0087-8FD5-BB3F-6CC9FB305B33}"/>
              </a:ext>
            </a:extLst>
          </p:cNvPr>
          <p:cNvSpPr>
            <a:spLocks noChangeArrowheads="1"/>
          </p:cNvSpPr>
          <p:nvPr/>
        </p:nvSpPr>
        <p:spPr bwMode="auto">
          <a:xfrm>
            <a:off x="7059659" y="1322751"/>
            <a:ext cx="3352801" cy="693738"/>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8">
            <a:extLst>
              <a:ext uri="{FF2B5EF4-FFF2-40B4-BE49-F238E27FC236}">
                <a16:creationId xmlns:a16="http://schemas.microsoft.com/office/drawing/2014/main" id="{4B4E93CE-AF8C-5A6B-69F1-D127698DE4B7}"/>
              </a:ext>
            </a:extLst>
          </p:cNvPr>
          <p:cNvSpPr>
            <a:spLocks noChangeArrowheads="1"/>
          </p:cNvSpPr>
          <p:nvPr/>
        </p:nvSpPr>
        <p:spPr bwMode="auto">
          <a:xfrm>
            <a:off x="1258932" y="2016489"/>
            <a:ext cx="3121026" cy="2547839"/>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9">
            <a:extLst>
              <a:ext uri="{FF2B5EF4-FFF2-40B4-BE49-F238E27FC236}">
                <a16:creationId xmlns:a16="http://schemas.microsoft.com/office/drawing/2014/main" id="{14738112-FADA-7623-9F1A-092624346A68}"/>
              </a:ext>
            </a:extLst>
          </p:cNvPr>
          <p:cNvSpPr>
            <a:spLocks noChangeArrowheads="1"/>
          </p:cNvSpPr>
          <p:nvPr/>
        </p:nvSpPr>
        <p:spPr bwMode="auto">
          <a:xfrm>
            <a:off x="4379958" y="2016489"/>
            <a:ext cx="2678114" cy="2195515"/>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0">
            <a:extLst>
              <a:ext uri="{FF2B5EF4-FFF2-40B4-BE49-F238E27FC236}">
                <a16:creationId xmlns:a16="http://schemas.microsoft.com/office/drawing/2014/main" id="{A00CBA17-2D46-1A90-7C3C-A15D3342AEC3}"/>
              </a:ext>
            </a:extLst>
          </p:cNvPr>
          <p:cNvSpPr>
            <a:spLocks noChangeArrowheads="1"/>
          </p:cNvSpPr>
          <p:nvPr/>
        </p:nvSpPr>
        <p:spPr bwMode="auto">
          <a:xfrm>
            <a:off x="7059659" y="2016489"/>
            <a:ext cx="3352801" cy="2195515"/>
          </a:xfrm>
          <a:prstGeom prst="rect">
            <a:avLst/>
          </a:prstGeom>
          <a:solidFill>
            <a:srgbClr val="D5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1">
            <a:extLst>
              <a:ext uri="{FF2B5EF4-FFF2-40B4-BE49-F238E27FC236}">
                <a16:creationId xmlns:a16="http://schemas.microsoft.com/office/drawing/2014/main" id="{6D2C4073-B14F-6BF6-762A-F485F4B2A3F9}"/>
              </a:ext>
            </a:extLst>
          </p:cNvPr>
          <p:cNvSpPr>
            <a:spLocks noChangeArrowheads="1"/>
          </p:cNvSpPr>
          <p:nvPr/>
        </p:nvSpPr>
        <p:spPr bwMode="auto">
          <a:xfrm>
            <a:off x="1208716" y="4212004"/>
            <a:ext cx="3171242" cy="1530780"/>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2">
            <a:extLst>
              <a:ext uri="{FF2B5EF4-FFF2-40B4-BE49-F238E27FC236}">
                <a16:creationId xmlns:a16="http://schemas.microsoft.com/office/drawing/2014/main" id="{F5E5D916-53C7-3C66-7788-9DB05A9BF9D9}"/>
              </a:ext>
            </a:extLst>
          </p:cNvPr>
          <p:cNvSpPr>
            <a:spLocks noChangeArrowheads="1"/>
          </p:cNvSpPr>
          <p:nvPr/>
        </p:nvSpPr>
        <p:spPr bwMode="auto">
          <a:xfrm>
            <a:off x="4336868" y="4212004"/>
            <a:ext cx="2721204" cy="1530780"/>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13">
            <a:extLst>
              <a:ext uri="{FF2B5EF4-FFF2-40B4-BE49-F238E27FC236}">
                <a16:creationId xmlns:a16="http://schemas.microsoft.com/office/drawing/2014/main" id="{D0447BAE-ED87-2E64-A1C0-2ADE2B274ABF}"/>
              </a:ext>
            </a:extLst>
          </p:cNvPr>
          <p:cNvSpPr>
            <a:spLocks noChangeArrowheads="1"/>
          </p:cNvSpPr>
          <p:nvPr/>
        </p:nvSpPr>
        <p:spPr bwMode="auto">
          <a:xfrm>
            <a:off x="7005715" y="4212004"/>
            <a:ext cx="3406746" cy="1530780"/>
          </a:xfrm>
          <a:prstGeom prst="rect">
            <a:avLst/>
          </a:prstGeom>
          <a:solidFill>
            <a:srgbClr val="EBF1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14">
            <a:extLst>
              <a:ext uri="{FF2B5EF4-FFF2-40B4-BE49-F238E27FC236}">
                <a16:creationId xmlns:a16="http://schemas.microsoft.com/office/drawing/2014/main" id="{CF18C125-04F7-9021-9E75-5FB15F903192}"/>
              </a:ext>
            </a:extLst>
          </p:cNvPr>
          <p:cNvSpPr>
            <a:spLocks noChangeShapeType="1"/>
          </p:cNvSpPr>
          <p:nvPr/>
        </p:nvSpPr>
        <p:spPr bwMode="auto">
          <a:xfrm>
            <a:off x="4379958" y="1316401"/>
            <a:ext cx="0" cy="440849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15">
            <a:extLst>
              <a:ext uri="{FF2B5EF4-FFF2-40B4-BE49-F238E27FC236}">
                <a16:creationId xmlns:a16="http://schemas.microsoft.com/office/drawing/2014/main" id="{F5B73F2E-B0FA-C2EE-6945-1093AA2964D8}"/>
              </a:ext>
            </a:extLst>
          </p:cNvPr>
          <p:cNvSpPr>
            <a:spLocks noChangeShapeType="1"/>
          </p:cNvSpPr>
          <p:nvPr/>
        </p:nvSpPr>
        <p:spPr bwMode="auto">
          <a:xfrm>
            <a:off x="7058071" y="1316401"/>
            <a:ext cx="0" cy="440849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16">
            <a:extLst>
              <a:ext uri="{FF2B5EF4-FFF2-40B4-BE49-F238E27FC236}">
                <a16:creationId xmlns:a16="http://schemas.microsoft.com/office/drawing/2014/main" id="{3BF1615D-00A1-FFB5-59DF-26FD9F2BF498}"/>
              </a:ext>
            </a:extLst>
          </p:cNvPr>
          <p:cNvSpPr>
            <a:spLocks noChangeShapeType="1"/>
          </p:cNvSpPr>
          <p:nvPr/>
        </p:nvSpPr>
        <p:spPr bwMode="auto">
          <a:xfrm>
            <a:off x="1252582" y="2016489"/>
            <a:ext cx="9164641"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17">
            <a:extLst>
              <a:ext uri="{FF2B5EF4-FFF2-40B4-BE49-F238E27FC236}">
                <a16:creationId xmlns:a16="http://schemas.microsoft.com/office/drawing/2014/main" id="{DB7E1A14-973E-ED16-EA2A-DFA4B08A072A}"/>
              </a:ext>
            </a:extLst>
          </p:cNvPr>
          <p:cNvSpPr>
            <a:spLocks noChangeShapeType="1"/>
          </p:cNvSpPr>
          <p:nvPr/>
        </p:nvSpPr>
        <p:spPr bwMode="auto">
          <a:xfrm>
            <a:off x="1105126" y="4212003"/>
            <a:ext cx="9312097" cy="1"/>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Line 18">
            <a:extLst>
              <a:ext uri="{FF2B5EF4-FFF2-40B4-BE49-F238E27FC236}">
                <a16:creationId xmlns:a16="http://schemas.microsoft.com/office/drawing/2014/main" id="{267D9539-E013-2A81-6A81-C864FBFC15EA}"/>
              </a:ext>
            </a:extLst>
          </p:cNvPr>
          <p:cNvSpPr>
            <a:spLocks noChangeShapeType="1"/>
          </p:cNvSpPr>
          <p:nvPr/>
        </p:nvSpPr>
        <p:spPr bwMode="auto">
          <a:xfrm>
            <a:off x="1258932" y="1316401"/>
            <a:ext cx="0" cy="440849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Line 19">
            <a:extLst>
              <a:ext uri="{FF2B5EF4-FFF2-40B4-BE49-F238E27FC236}">
                <a16:creationId xmlns:a16="http://schemas.microsoft.com/office/drawing/2014/main" id="{D2F18F7D-8697-58FA-8F65-5F10BE71BA03}"/>
              </a:ext>
            </a:extLst>
          </p:cNvPr>
          <p:cNvSpPr>
            <a:spLocks noChangeShapeType="1"/>
          </p:cNvSpPr>
          <p:nvPr/>
        </p:nvSpPr>
        <p:spPr bwMode="auto">
          <a:xfrm>
            <a:off x="10412460" y="1316401"/>
            <a:ext cx="0" cy="4408493"/>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Line 20">
            <a:extLst>
              <a:ext uri="{FF2B5EF4-FFF2-40B4-BE49-F238E27FC236}">
                <a16:creationId xmlns:a16="http://schemas.microsoft.com/office/drawing/2014/main" id="{1EAE1DD0-5B7E-2140-FE38-CA38CE84D1FF}"/>
              </a:ext>
            </a:extLst>
          </p:cNvPr>
          <p:cNvSpPr>
            <a:spLocks noChangeShapeType="1"/>
          </p:cNvSpPr>
          <p:nvPr/>
        </p:nvSpPr>
        <p:spPr bwMode="auto">
          <a:xfrm>
            <a:off x="1252582" y="1322751"/>
            <a:ext cx="9164641"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Line 21">
            <a:extLst>
              <a:ext uri="{FF2B5EF4-FFF2-40B4-BE49-F238E27FC236}">
                <a16:creationId xmlns:a16="http://schemas.microsoft.com/office/drawing/2014/main" id="{F4173F01-1B7D-5373-A948-232ED156F72F}"/>
              </a:ext>
            </a:extLst>
          </p:cNvPr>
          <p:cNvSpPr>
            <a:spLocks noChangeShapeType="1"/>
          </p:cNvSpPr>
          <p:nvPr/>
        </p:nvSpPr>
        <p:spPr bwMode="auto">
          <a:xfrm>
            <a:off x="1105126" y="5718543"/>
            <a:ext cx="9312097" cy="1"/>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2">
            <a:extLst>
              <a:ext uri="{FF2B5EF4-FFF2-40B4-BE49-F238E27FC236}">
                <a16:creationId xmlns:a16="http://schemas.microsoft.com/office/drawing/2014/main" id="{FAD5771E-6405-77AF-F8AE-661B33E94F5C}"/>
              </a:ext>
            </a:extLst>
          </p:cNvPr>
          <p:cNvSpPr>
            <a:spLocks noChangeArrowheads="1"/>
          </p:cNvSpPr>
          <p:nvPr/>
        </p:nvSpPr>
        <p:spPr bwMode="auto">
          <a:xfrm>
            <a:off x="1547857" y="1498963"/>
            <a:ext cx="2133601"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Component Directive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Rectangle 23">
            <a:extLst>
              <a:ext uri="{FF2B5EF4-FFF2-40B4-BE49-F238E27FC236}">
                <a16:creationId xmlns:a16="http://schemas.microsoft.com/office/drawing/2014/main" id="{113173A4-EBE8-3B29-71DE-89A0FD8B3240}"/>
              </a:ext>
            </a:extLst>
          </p:cNvPr>
          <p:cNvSpPr>
            <a:spLocks noChangeArrowheads="1"/>
          </p:cNvSpPr>
          <p:nvPr/>
        </p:nvSpPr>
        <p:spPr bwMode="auto">
          <a:xfrm>
            <a:off x="4668883" y="1498963"/>
            <a:ext cx="1958976"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Structural Directive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 name="Rectangle 24">
            <a:extLst>
              <a:ext uri="{FF2B5EF4-FFF2-40B4-BE49-F238E27FC236}">
                <a16:creationId xmlns:a16="http://schemas.microsoft.com/office/drawing/2014/main" id="{065B9290-4BB3-C23E-C68C-72DF8F73312E}"/>
              </a:ext>
            </a:extLst>
          </p:cNvPr>
          <p:cNvSpPr>
            <a:spLocks noChangeArrowheads="1"/>
          </p:cNvSpPr>
          <p:nvPr/>
        </p:nvSpPr>
        <p:spPr bwMode="auto">
          <a:xfrm>
            <a:off x="7346996" y="1498963"/>
            <a:ext cx="18938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Attribute Directive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Rectangle 25">
            <a:extLst>
              <a:ext uri="{FF2B5EF4-FFF2-40B4-BE49-F238E27FC236}">
                <a16:creationId xmlns:a16="http://schemas.microsoft.com/office/drawing/2014/main" id="{ECA8D120-0674-7437-9C23-42BE42ED8488}"/>
              </a:ext>
            </a:extLst>
          </p:cNvPr>
          <p:cNvSpPr>
            <a:spLocks noChangeArrowheads="1"/>
          </p:cNvSpPr>
          <p:nvPr/>
        </p:nvSpPr>
        <p:spPr bwMode="auto">
          <a:xfrm>
            <a:off x="1547857" y="2191114"/>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3" name="Rectangle 26">
            <a:extLst>
              <a:ext uri="{FF2B5EF4-FFF2-40B4-BE49-F238E27FC236}">
                <a16:creationId xmlns:a16="http://schemas.microsoft.com/office/drawing/2014/main" id="{08DE9CD6-2C4A-53E4-82DF-BFFA8923A991}"/>
              </a:ext>
            </a:extLst>
          </p:cNvPr>
          <p:cNvSpPr>
            <a:spLocks noChangeArrowheads="1"/>
          </p:cNvSpPr>
          <p:nvPr/>
        </p:nvSpPr>
        <p:spPr bwMode="auto">
          <a:xfrm>
            <a:off x="1773282" y="2191114"/>
            <a:ext cx="2444751"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Component directive is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 name="Rectangle 27">
            <a:extLst>
              <a:ext uri="{FF2B5EF4-FFF2-40B4-BE49-F238E27FC236}">
                <a16:creationId xmlns:a16="http://schemas.microsoft.com/office/drawing/2014/main" id="{562BE708-9CF8-C400-E2CD-328C8EC70DE3}"/>
              </a:ext>
            </a:extLst>
          </p:cNvPr>
          <p:cNvSpPr>
            <a:spLocks noChangeArrowheads="1"/>
          </p:cNvSpPr>
          <p:nvPr/>
        </p:nvSpPr>
        <p:spPr bwMode="auto">
          <a:xfrm>
            <a:off x="1547857" y="2465752"/>
            <a:ext cx="2393951"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responsible for showing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5" name="Rectangle 28">
            <a:extLst>
              <a:ext uri="{FF2B5EF4-FFF2-40B4-BE49-F238E27FC236}">
                <a16:creationId xmlns:a16="http://schemas.microsoft.com/office/drawing/2014/main" id="{B32940FC-9AA2-B029-BEFC-746AAE7A355A}"/>
              </a:ext>
            </a:extLst>
          </p:cNvPr>
          <p:cNvSpPr>
            <a:spLocks noChangeArrowheads="1"/>
          </p:cNvSpPr>
          <p:nvPr/>
        </p:nvSpPr>
        <p:spPr bwMode="auto">
          <a:xfrm>
            <a:off x="1547857" y="2741977"/>
            <a:ext cx="2066926"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 first whole view.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6" name="Rectangle 29">
            <a:extLst>
              <a:ext uri="{FF2B5EF4-FFF2-40B4-BE49-F238E27FC236}">
                <a16:creationId xmlns:a16="http://schemas.microsoft.com/office/drawing/2014/main" id="{39F5D7D5-BF3D-3AAF-3D6D-402A4CF074F0}"/>
              </a:ext>
            </a:extLst>
          </p:cNvPr>
          <p:cNvSpPr>
            <a:spLocks noChangeArrowheads="1"/>
          </p:cNvSpPr>
          <p:nvPr/>
        </p:nvSpPr>
        <p:spPr bwMode="auto">
          <a:xfrm>
            <a:off x="1547857" y="3016615"/>
            <a:ext cx="2290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It is the most used one.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7" name="Rectangle 30">
            <a:extLst>
              <a:ext uri="{FF2B5EF4-FFF2-40B4-BE49-F238E27FC236}">
                <a16:creationId xmlns:a16="http://schemas.microsoft.com/office/drawing/2014/main" id="{EE05D1D0-4481-1209-2535-2D6B9351686B}"/>
              </a:ext>
            </a:extLst>
          </p:cNvPr>
          <p:cNvSpPr>
            <a:spLocks noChangeArrowheads="1"/>
          </p:cNvSpPr>
          <p:nvPr/>
        </p:nvSpPr>
        <p:spPr bwMode="auto">
          <a:xfrm>
            <a:off x="4668883" y="2191114"/>
            <a:ext cx="2257426"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Structural directive is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31">
            <a:extLst>
              <a:ext uri="{FF2B5EF4-FFF2-40B4-BE49-F238E27FC236}">
                <a16:creationId xmlns:a16="http://schemas.microsoft.com/office/drawing/2014/main" id="{05C4C571-9B3F-BEE7-47B9-1E85B6100134}"/>
              </a:ext>
            </a:extLst>
          </p:cNvPr>
          <p:cNvSpPr>
            <a:spLocks noChangeArrowheads="1"/>
          </p:cNvSpPr>
          <p:nvPr/>
        </p:nvSpPr>
        <p:spPr bwMode="auto">
          <a:xfrm>
            <a:off x="4668883" y="2465752"/>
            <a:ext cx="2251076"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responsible for adding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32">
            <a:extLst>
              <a:ext uri="{FF2B5EF4-FFF2-40B4-BE49-F238E27FC236}">
                <a16:creationId xmlns:a16="http://schemas.microsoft.com/office/drawing/2014/main" id="{B4E327F2-5635-FB99-4433-310816EC66DF}"/>
              </a:ext>
            </a:extLst>
          </p:cNvPr>
          <p:cNvSpPr>
            <a:spLocks noChangeArrowheads="1"/>
          </p:cNvSpPr>
          <p:nvPr/>
        </p:nvSpPr>
        <p:spPr bwMode="auto">
          <a:xfrm>
            <a:off x="4668883" y="2741977"/>
            <a:ext cx="1817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and deleting html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 name="Rectangle 33">
            <a:extLst>
              <a:ext uri="{FF2B5EF4-FFF2-40B4-BE49-F238E27FC236}">
                <a16:creationId xmlns:a16="http://schemas.microsoft.com/office/drawing/2014/main" id="{A4F73FFE-87D7-CD11-5A4B-1906ECB496A7}"/>
              </a:ext>
            </a:extLst>
          </p:cNvPr>
          <p:cNvSpPr>
            <a:spLocks noChangeArrowheads="1"/>
          </p:cNvSpPr>
          <p:nvPr/>
        </p:nvSpPr>
        <p:spPr bwMode="auto">
          <a:xfrm>
            <a:off x="4668883" y="3016615"/>
            <a:ext cx="2114551"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elements in the view.</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 name="Rectangle 34">
            <a:extLst>
              <a:ext uri="{FF2B5EF4-FFF2-40B4-BE49-F238E27FC236}">
                <a16:creationId xmlns:a16="http://schemas.microsoft.com/office/drawing/2014/main" id="{D4C99407-635D-D94C-F65D-6FEF5B9DB3D0}"/>
              </a:ext>
            </a:extLst>
          </p:cNvPr>
          <p:cNvSpPr>
            <a:spLocks noChangeArrowheads="1"/>
          </p:cNvSpPr>
          <p:nvPr/>
        </p:nvSpPr>
        <p:spPr bwMode="auto">
          <a:xfrm>
            <a:off x="7346996" y="2191114"/>
            <a:ext cx="2184401"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Attribute directive is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35">
            <a:extLst>
              <a:ext uri="{FF2B5EF4-FFF2-40B4-BE49-F238E27FC236}">
                <a16:creationId xmlns:a16="http://schemas.microsoft.com/office/drawing/2014/main" id="{6F30EC2B-A9C1-EC10-90CF-586062C92BFE}"/>
              </a:ext>
            </a:extLst>
          </p:cNvPr>
          <p:cNvSpPr>
            <a:spLocks noChangeArrowheads="1"/>
          </p:cNvSpPr>
          <p:nvPr/>
        </p:nvSpPr>
        <p:spPr bwMode="auto">
          <a:xfrm>
            <a:off x="7346996" y="2465752"/>
            <a:ext cx="2819401"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responsible for changing the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3" name="Rectangle 36">
            <a:extLst>
              <a:ext uri="{FF2B5EF4-FFF2-40B4-BE49-F238E27FC236}">
                <a16:creationId xmlns:a16="http://schemas.microsoft.com/office/drawing/2014/main" id="{33052806-7BD1-84BD-8EC1-03205C222F1E}"/>
              </a:ext>
            </a:extLst>
          </p:cNvPr>
          <p:cNvSpPr>
            <a:spLocks noChangeArrowheads="1"/>
          </p:cNvSpPr>
          <p:nvPr/>
        </p:nvSpPr>
        <p:spPr bwMode="auto">
          <a:xfrm>
            <a:off x="7346996" y="2741977"/>
            <a:ext cx="2273301"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appearance of view by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4" name="Rectangle 37">
            <a:extLst>
              <a:ext uri="{FF2B5EF4-FFF2-40B4-BE49-F238E27FC236}">
                <a16:creationId xmlns:a16="http://schemas.microsoft.com/office/drawing/2014/main" id="{861E966D-A2E5-EDD7-DF30-4D70F9AC744D}"/>
              </a:ext>
            </a:extLst>
          </p:cNvPr>
          <p:cNvSpPr>
            <a:spLocks noChangeArrowheads="1"/>
          </p:cNvSpPr>
          <p:nvPr/>
        </p:nvSpPr>
        <p:spPr bwMode="auto">
          <a:xfrm>
            <a:off x="7346996" y="3016615"/>
            <a:ext cx="1989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adding or removing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 name="Rectangle 38">
            <a:extLst>
              <a:ext uri="{FF2B5EF4-FFF2-40B4-BE49-F238E27FC236}">
                <a16:creationId xmlns:a16="http://schemas.microsoft.com/office/drawing/2014/main" id="{1D7F3CCC-29B1-BC65-4E7C-875454B0CCF0}"/>
              </a:ext>
            </a:extLst>
          </p:cNvPr>
          <p:cNvSpPr>
            <a:spLocks noChangeArrowheads="1"/>
          </p:cNvSpPr>
          <p:nvPr/>
        </p:nvSpPr>
        <p:spPr bwMode="auto">
          <a:xfrm>
            <a:off x="7346996" y="3291253"/>
            <a:ext cx="731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styles/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6" name="Rectangle 39">
            <a:extLst>
              <a:ext uri="{FF2B5EF4-FFF2-40B4-BE49-F238E27FC236}">
                <a16:creationId xmlns:a16="http://schemas.microsoft.com/office/drawing/2014/main" id="{AA157A19-F8F1-7D87-216B-66A00159F126}"/>
              </a:ext>
            </a:extLst>
          </p:cNvPr>
          <p:cNvSpPr>
            <a:spLocks noChangeArrowheads="1"/>
          </p:cNvSpPr>
          <p:nvPr/>
        </p:nvSpPr>
        <p:spPr bwMode="auto">
          <a:xfrm>
            <a:off x="7953422" y="3291253"/>
            <a:ext cx="10334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cssclasses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40">
            <a:extLst>
              <a:ext uri="{FF2B5EF4-FFF2-40B4-BE49-F238E27FC236}">
                <a16:creationId xmlns:a16="http://schemas.microsoft.com/office/drawing/2014/main" id="{D29BD56E-3F06-1210-A63F-CEFA1008F839}"/>
              </a:ext>
            </a:extLst>
          </p:cNvPr>
          <p:cNvSpPr>
            <a:spLocks noChangeArrowheads="1"/>
          </p:cNvSpPr>
          <p:nvPr/>
        </p:nvSpPr>
        <p:spPr bwMode="auto">
          <a:xfrm>
            <a:off x="8920209" y="3291253"/>
            <a:ext cx="12096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of the html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41">
            <a:extLst>
              <a:ext uri="{FF2B5EF4-FFF2-40B4-BE49-F238E27FC236}">
                <a16:creationId xmlns:a16="http://schemas.microsoft.com/office/drawing/2014/main" id="{4A6E81BB-6979-069C-D6C4-CF7B34368AE1}"/>
              </a:ext>
            </a:extLst>
          </p:cNvPr>
          <p:cNvSpPr>
            <a:spLocks noChangeArrowheads="1"/>
          </p:cNvSpPr>
          <p:nvPr/>
        </p:nvSpPr>
        <p:spPr bwMode="auto">
          <a:xfrm>
            <a:off x="7346996" y="3565891"/>
            <a:ext cx="1039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elements.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42">
            <a:extLst>
              <a:ext uri="{FF2B5EF4-FFF2-40B4-BE49-F238E27FC236}">
                <a16:creationId xmlns:a16="http://schemas.microsoft.com/office/drawing/2014/main" id="{C7B7863C-BB9E-B8EE-9922-CD2874328F05}"/>
              </a:ext>
            </a:extLst>
          </p:cNvPr>
          <p:cNvSpPr>
            <a:spLocks noChangeArrowheads="1"/>
          </p:cNvSpPr>
          <p:nvPr/>
        </p:nvSpPr>
        <p:spPr bwMode="auto">
          <a:xfrm>
            <a:off x="1542314" y="4386630"/>
            <a:ext cx="3500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2.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43">
            <a:extLst>
              <a:ext uri="{FF2B5EF4-FFF2-40B4-BE49-F238E27FC236}">
                <a16:creationId xmlns:a16="http://schemas.microsoft.com/office/drawing/2014/main" id="{F4EF0AFE-DAA7-1791-57CA-29DF064553B5}"/>
              </a:ext>
            </a:extLst>
          </p:cNvPr>
          <p:cNvSpPr>
            <a:spLocks noChangeArrowheads="1"/>
          </p:cNvSpPr>
          <p:nvPr/>
        </p:nvSpPr>
        <p:spPr bwMode="auto">
          <a:xfrm>
            <a:off x="1742580" y="4386630"/>
            <a:ext cx="19388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Starts with @ sign.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1" name="Rectangle 44">
            <a:extLst>
              <a:ext uri="{FF2B5EF4-FFF2-40B4-BE49-F238E27FC236}">
                <a16:creationId xmlns:a16="http://schemas.microsoft.com/office/drawing/2014/main" id="{98B8196C-C3A9-A0A8-CA82-A0BB1CD8AC60}"/>
              </a:ext>
            </a:extLst>
          </p:cNvPr>
          <p:cNvSpPr>
            <a:spLocks noChangeArrowheads="1"/>
          </p:cNvSpPr>
          <p:nvPr/>
        </p:nvSpPr>
        <p:spPr bwMode="auto">
          <a:xfrm>
            <a:off x="1517233" y="4937493"/>
            <a:ext cx="19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Like: @Component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45">
            <a:extLst>
              <a:ext uri="{FF2B5EF4-FFF2-40B4-BE49-F238E27FC236}">
                <a16:creationId xmlns:a16="http://schemas.microsoft.com/office/drawing/2014/main" id="{A38D8B6D-BF11-DD6E-5CD4-A0F34B6616D5}"/>
              </a:ext>
            </a:extLst>
          </p:cNvPr>
          <p:cNvSpPr>
            <a:spLocks noChangeArrowheads="1"/>
          </p:cNvSpPr>
          <p:nvPr/>
        </p:nvSpPr>
        <p:spPr bwMode="auto">
          <a:xfrm>
            <a:off x="4640481" y="4386630"/>
            <a:ext cx="17937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Starts with * sign.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Rectangle 46">
            <a:extLst>
              <a:ext uri="{FF2B5EF4-FFF2-40B4-BE49-F238E27FC236}">
                <a16:creationId xmlns:a16="http://schemas.microsoft.com/office/drawing/2014/main" id="{D5708B3E-58ED-3FAB-13C6-1483771729C5}"/>
              </a:ext>
            </a:extLst>
          </p:cNvPr>
          <p:cNvSpPr>
            <a:spLocks noChangeArrowheads="1"/>
          </p:cNvSpPr>
          <p:nvPr/>
        </p:nvSpPr>
        <p:spPr bwMode="auto">
          <a:xfrm>
            <a:off x="4657389" y="4937493"/>
            <a:ext cx="7258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Like: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4" name="Rectangle 47">
            <a:extLst>
              <a:ext uri="{FF2B5EF4-FFF2-40B4-BE49-F238E27FC236}">
                <a16:creationId xmlns:a16="http://schemas.microsoft.com/office/drawing/2014/main" id="{7596E983-A1C8-EA2B-3C8E-2F64BDA50B22}"/>
              </a:ext>
            </a:extLst>
          </p:cNvPr>
          <p:cNvSpPr>
            <a:spLocks noChangeArrowheads="1"/>
          </p:cNvSpPr>
          <p:nvPr/>
        </p:nvSpPr>
        <p:spPr bwMode="auto">
          <a:xfrm>
            <a:off x="5250234" y="4937493"/>
            <a:ext cx="480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ngIf</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5" name="Rectangle 48">
            <a:extLst>
              <a:ext uri="{FF2B5EF4-FFF2-40B4-BE49-F238E27FC236}">
                <a16:creationId xmlns:a16="http://schemas.microsoft.com/office/drawing/2014/main" id="{923AEEB3-C083-5C29-41E0-1872BA4472F9}"/>
              </a:ext>
            </a:extLst>
          </p:cNvPr>
          <p:cNvSpPr>
            <a:spLocks noChangeArrowheads="1"/>
          </p:cNvSpPr>
          <p:nvPr/>
        </p:nvSpPr>
        <p:spPr bwMode="auto">
          <a:xfrm>
            <a:off x="5595229" y="4937493"/>
            <a:ext cx="3484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7" name="Rectangle 49">
            <a:extLst>
              <a:ext uri="{FF2B5EF4-FFF2-40B4-BE49-F238E27FC236}">
                <a16:creationId xmlns:a16="http://schemas.microsoft.com/office/drawing/2014/main" id="{15561827-4300-8211-B7BD-3FD8A08CAABB}"/>
              </a:ext>
            </a:extLst>
          </p:cNvPr>
          <p:cNvSpPr>
            <a:spLocks noChangeArrowheads="1"/>
          </p:cNvSpPr>
          <p:nvPr/>
        </p:nvSpPr>
        <p:spPr bwMode="auto">
          <a:xfrm>
            <a:off x="5812498" y="4937493"/>
            <a:ext cx="6629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ngFor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8" name="Rectangle 50">
            <a:extLst>
              <a:ext uri="{FF2B5EF4-FFF2-40B4-BE49-F238E27FC236}">
                <a16:creationId xmlns:a16="http://schemas.microsoft.com/office/drawing/2014/main" id="{276E0D52-A2EA-0D78-C16F-493B513B5B37}"/>
              </a:ext>
            </a:extLst>
          </p:cNvPr>
          <p:cNvSpPr>
            <a:spLocks noChangeArrowheads="1"/>
          </p:cNvSpPr>
          <p:nvPr/>
        </p:nvSpPr>
        <p:spPr bwMode="auto">
          <a:xfrm>
            <a:off x="6330493" y="4937493"/>
            <a:ext cx="2322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9" name="Rectangle 51">
            <a:extLst>
              <a:ext uri="{FF2B5EF4-FFF2-40B4-BE49-F238E27FC236}">
                <a16:creationId xmlns:a16="http://schemas.microsoft.com/office/drawing/2014/main" id="{61D15935-B8E1-4819-8B02-AB687AFD9FF2}"/>
              </a:ext>
            </a:extLst>
          </p:cNvPr>
          <p:cNvSpPr>
            <a:spLocks noChangeArrowheads="1"/>
          </p:cNvSpPr>
          <p:nvPr/>
        </p:nvSpPr>
        <p:spPr bwMode="auto">
          <a:xfrm>
            <a:off x="4665129" y="5212131"/>
            <a:ext cx="2371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0" name="Rectangle 52">
            <a:extLst>
              <a:ext uri="{FF2B5EF4-FFF2-40B4-BE49-F238E27FC236}">
                <a16:creationId xmlns:a16="http://schemas.microsoft.com/office/drawing/2014/main" id="{2582296F-13D7-4297-F086-882AD6505773}"/>
              </a:ext>
            </a:extLst>
          </p:cNvPr>
          <p:cNvSpPr>
            <a:spLocks noChangeArrowheads="1"/>
          </p:cNvSpPr>
          <p:nvPr/>
        </p:nvSpPr>
        <p:spPr bwMode="auto">
          <a:xfrm>
            <a:off x="4767705" y="5212131"/>
            <a:ext cx="9775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ngSwitch</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1" name="Rectangle 53">
            <a:extLst>
              <a:ext uri="{FF2B5EF4-FFF2-40B4-BE49-F238E27FC236}">
                <a16:creationId xmlns:a16="http://schemas.microsoft.com/office/drawing/2014/main" id="{089C9D69-0AB2-5B32-356D-AF205FB8AC28}"/>
              </a:ext>
            </a:extLst>
          </p:cNvPr>
          <p:cNvSpPr>
            <a:spLocks noChangeArrowheads="1"/>
          </p:cNvSpPr>
          <p:nvPr/>
        </p:nvSpPr>
        <p:spPr bwMode="auto">
          <a:xfrm>
            <a:off x="7305158" y="4386630"/>
            <a:ext cx="26421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Set inside square brackets.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2" name="Rectangle 54">
            <a:extLst>
              <a:ext uri="{FF2B5EF4-FFF2-40B4-BE49-F238E27FC236}">
                <a16:creationId xmlns:a16="http://schemas.microsoft.com/office/drawing/2014/main" id="{0F8D2EC7-45A1-7F85-A2A4-5811A97A254D}"/>
              </a:ext>
            </a:extLst>
          </p:cNvPr>
          <p:cNvSpPr>
            <a:spLocks noChangeArrowheads="1"/>
          </p:cNvSpPr>
          <p:nvPr/>
        </p:nvSpPr>
        <p:spPr bwMode="auto">
          <a:xfrm>
            <a:off x="7339180" y="4937493"/>
            <a:ext cx="4935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Like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3" name="Rectangle 55">
            <a:extLst>
              <a:ext uri="{FF2B5EF4-FFF2-40B4-BE49-F238E27FC236}">
                <a16:creationId xmlns:a16="http://schemas.microsoft.com/office/drawing/2014/main" id="{FD702C1B-2BD4-4EDF-CB58-58D3BB262DF8}"/>
              </a:ext>
            </a:extLst>
          </p:cNvPr>
          <p:cNvSpPr>
            <a:spLocks noChangeArrowheads="1"/>
          </p:cNvSpPr>
          <p:nvPr/>
        </p:nvSpPr>
        <p:spPr bwMode="auto">
          <a:xfrm>
            <a:off x="7700893" y="4937493"/>
            <a:ext cx="3080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4" name="Rectangle 56">
            <a:extLst>
              <a:ext uri="{FF2B5EF4-FFF2-40B4-BE49-F238E27FC236}">
                <a16:creationId xmlns:a16="http://schemas.microsoft.com/office/drawing/2014/main" id="{74E68058-78D7-AF69-D365-F5FB69ECF278}"/>
              </a:ext>
            </a:extLst>
          </p:cNvPr>
          <p:cNvSpPr>
            <a:spLocks noChangeArrowheads="1"/>
          </p:cNvSpPr>
          <p:nvPr/>
        </p:nvSpPr>
        <p:spPr bwMode="auto">
          <a:xfrm>
            <a:off x="7878483" y="4937493"/>
            <a:ext cx="8226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ngClass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5" name="Rectangle 57">
            <a:extLst>
              <a:ext uri="{FF2B5EF4-FFF2-40B4-BE49-F238E27FC236}">
                <a16:creationId xmlns:a16="http://schemas.microsoft.com/office/drawing/2014/main" id="{1EDE4E67-1AA4-3358-44FE-6B930A0CBFE0}"/>
              </a:ext>
            </a:extLst>
          </p:cNvPr>
          <p:cNvSpPr>
            <a:spLocks noChangeArrowheads="1"/>
          </p:cNvSpPr>
          <p:nvPr/>
        </p:nvSpPr>
        <p:spPr bwMode="auto">
          <a:xfrm>
            <a:off x="8577733" y="4937493"/>
            <a:ext cx="3742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6" name="Rectangle 58">
            <a:extLst>
              <a:ext uri="{FF2B5EF4-FFF2-40B4-BE49-F238E27FC236}">
                <a16:creationId xmlns:a16="http://schemas.microsoft.com/office/drawing/2014/main" id="{B291E40B-3386-A06B-5390-173034837691}"/>
              </a:ext>
            </a:extLst>
          </p:cNvPr>
          <p:cNvSpPr>
            <a:spLocks noChangeArrowheads="1"/>
          </p:cNvSpPr>
          <p:nvPr/>
        </p:nvSpPr>
        <p:spPr bwMode="auto">
          <a:xfrm>
            <a:off x="8816874" y="4937493"/>
            <a:ext cx="8113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ngStyle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7" name="Rectangle 59">
            <a:extLst>
              <a:ext uri="{FF2B5EF4-FFF2-40B4-BE49-F238E27FC236}">
                <a16:creationId xmlns:a16="http://schemas.microsoft.com/office/drawing/2014/main" id="{BB8211E0-3771-43E9-29B3-22E600CDF8E7}"/>
              </a:ext>
            </a:extLst>
          </p:cNvPr>
          <p:cNvSpPr>
            <a:spLocks noChangeArrowheads="1"/>
          </p:cNvSpPr>
          <p:nvPr/>
        </p:nvSpPr>
        <p:spPr bwMode="auto">
          <a:xfrm>
            <a:off x="9506107" y="4937493"/>
            <a:ext cx="1935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C85CA853-E004-4706-2F4E-2FBF91868059}"/>
              </a:ext>
            </a:extLst>
          </p:cNvPr>
          <p:cNvSpPr>
            <a:spLocks noGrp="1"/>
          </p:cNvSpPr>
          <p:nvPr>
            <p:ph type="title" idx="4294967295"/>
          </p:nvPr>
        </p:nvSpPr>
        <p:spPr>
          <a:xfrm>
            <a:off x="838200" y="365126"/>
            <a:ext cx="10515600" cy="956036"/>
          </a:xfrm>
        </p:spPr>
        <p:txBody>
          <a:bodyPr/>
          <a:lstStyle/>
          <a:p>
            <a:r>
              <a:rPr lang="en-US" sz="1100" b="0" i="0" u="none" strike="noStrike" dirty="0">
                <a:solidFill>
                  <a:schemeClr val="bg1"/>
                </a:solidFill>
                <a:effectLst/>
                <a:latin typeface="Calibri" panose="020F0502020204030204" pitchFamily="34" charset="0"/>
              </a:rPr>
              <a:t>Q26.  What is the difference between Component, Attribute and Structural Directives?</a:t>
            </a:r>
            <a:r>
              <a:rPr lang="en-US" dirty="0">
                <a:solidFill>
                  <a:schemeClr val="bg1"/>
                </a:solidFill>
              </a:rPr>
              <a:t> </a:t>
            </a:r>
            <a:endParaRPr lang="en-IN" dirty="0">
              <a:solidFill>
                <a:schemeClr val="bg1"/>
              </a:solidFill>
            </a:endParaRPr>
          </a:p>
        </p:txBody>
      </p:sp>
      <p:sp>
        <p:nvSpPr>
          <p:cNvPr id="6" name="TextBox 5">
            <a:extLst>
              <a:ext uri="{FF2B5EF4-FFF2-40B4-BE49-F238E27FC236}">
                <a16:creationId xmlns:a16="http://schemas.microsoft.com/office/drawing/2014/main" id="{7C93ED46-E5A2-DDF6-C0B0-478F5F86180C}"/>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597868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173144" y="266823"/>
            <a:ext cx="5413018"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Decorator &amp; Pipes</a:t>
            </a:r>
          </a:p>
        </p:txBody>
      </p:sp>
      <p:sp>
        <p:nvSpPr>
          <p:cNvPr id="6" name="TextBox 5">
            <a:extLst>
              <a:ext uri="{FF2B5EF4-FFF2-40B4-BE49-F238E27FC236}">
                <a16:creationId xmlns:a16="http://schemas.microsoft.com/office/drawing/2014/main" id="{1FBC8C11-1312-8A98-0E5A-8272FE6BA89B}"/>
              </a:ext>
            </a:extLst>
          </p:cNvPr>
          <p:cNvSpPr txBox="1"/>
          <p:nvPr/>
        </p:nvSpPr>
        <p:spPr>
          <a:xfrm>
            <a:off x="6173144" y="1908828"/>
            <a:ext cx="5160334" cy="23698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Q27.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Decorator</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Q28.  What are the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types of Decorator</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Q29.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Pipes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What are the types of Pipes &amp; Parameterized Pipes?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Q30.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Chaining Pipes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399A393-524B-D0B3-C7CA-280428696303}"/>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main index</a:t>
            </a:r>
            <a:endParaRPr lang="en-IN" sz="1400" dirty="0"/>
          </a:p>
        </p:txBody>
      </p:sp>
    </p:spTree>
    <p:extLst>
      <p:ext uri="{BB962C8B-B14F-4D97-AF65-F5344CB8AC3E}">
        <p14:creationId xmlns:p14="http://schemas.microsoft.com/office/powerpoint/2010/main" val="3960740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E434B12-6CFF-FDA4-4835-AAC3127B173F}"/>
              </a:ext>
            </a:extLst>
          </p:cNvPr>
          <p:cNvPicPr>
            <a:picLocks noChangeAspect="1"/>
          </p:cNvPicPr>
          <p:nvPr/>
        </p:nvPicPr>
        <p:blipFill rotWithShape="1">
          <a:blip r:embed="rId3"/>
          <a:srcRect l="31800" t="22791" r="38200" b="39734"/>
          <a:stretch/>
        </p:blipFill>
        <p:spPr>
          <a:xfrm>
            <a:off x="6681593" y="922417"/>
            <a:ext cx="4434899" cy="3116290"/>
          </a:xfrm>
          <a:prstGeom prst="rect">
            <a:avLst/>
          </a:prstGeom>
        </p:spPr>
      </p:pic>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Decorator? </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DE3A16-1E1A-EE8F-4656-258296A70AFD}"/>
              </a:ext>
            </a:extLst>
          </p:cNvPr>
          <p:cNvSpPr txBox="1"/>
          <p:nvPr/>
        </p:nvSpPr>
        <p:spPr>
          <a:xfrm>
            <a:off x="477838" y="922417"/>
            <a:ext cx="5697213"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Angular decorators store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metadata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about a class, method, or property. </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US" sz="1800" b="0" i="1" u="none" strike="noStrike" kern="1200" cap="none" spc="0" normalizeH="0" baseline="0" noProof="0" dirty="0">
              <a:ln>
                <a:noFill/>
              </a:ln>
              <a:solidFill>
                <a:schemeClr val="tx1">
                  <a:lumMod val="50000"/>
                  <a:lumOff val="50000"/>
                </a:schemeClr>
              </a:solidFill>
              <a:effectLst/>
              <a:uLnTx/>
              <a:uFillTx/>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lang="en-US" i="1" dirty="0">
                <a:solidFill>
                  <a:schemeClr val="tx1">
                    <a:lumMod val="50000"/>
                    <a:lumOff val="50000"/>
                  </a:schemeClr>
                </a:solidFill>
                <a:latin typeface="Calibri" panose="020F0502020204030204"/>
              </a:rPr>
              <a:t>For example, in image @Component decorator store metadata information about the app-component. </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ndParaRPr>
          </a:p>
        </p:txBody>
      </p:sp>
      <p:sp>
        <p:nvSpPr>
          <p:cNvPr id="7" name="Rectangle 6">
            <a:extLst>
              <a:ext uri="{FF2B5EF4-FFF2-40B4-BE49-F238E27FC236}">
                <a16:creationId xmlns:a16="http://schemas.microsoft.com/office/drawing/2014/main" id="{078324BB-9572-F0AD-9CEA-A0A2ABCAF178}"/>
              </a:ext>
            </a:extLst>
          </p:cNvPr>
          <p:cNvSpPr/>
          <p:nvPr/>
        </p:nvSpPr>
        <p:spPr>
          <a:xfrm>
            <a:off x="7055060" y="1277030"/>
            <a:ext cx="3956929" cy="82706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64AE8E16-9AAF-5302-9676-57694B88B9B3}"/>
              </a:ext>
            </a:extLst>
          </p:cNvPr>
          <p:cNvCxnSpPr>
            <a:cxnSpLocks/>
          </p:cNvCxnSpPr>
          <p:nvPr/>
        </p:nvCxnSpPr>
        <p:spPr>
          <a:xfrm>
            <a:off x="9966912" y="2150754"/>
            <a:ext cx="418060" cy="82515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669C16A-A8DD-99AB-B6AE-B33B15AA7284}"/>
              </a:ext>
            </a:extLst>
          </p:cNvPr>
          <p:cNvSpPr/>
          <p:nvPr/>
        </p:nvSpPr>
        <p:spPr>
          <a:xfrm>
            <a:off x="9966912" y="3021951"/>
            <a:ext cx="1149580" cy="4752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chemeClr val="bg1"/>
                </a:solidFill>
                <a:effectLst/>
                <a:uLnTx/>
                <a:uFillTx/>
                <a:latin typeface="Calibri" panose="020F0502020204030204"/>
                <a:ea typeface="+mn-ea"/>
                <a:cs typeface="+mn-cs"/>
              </a:rPr>
              <a:t>Metadata</a:t>
            </a:r>
          </a:p>
        </p:txBody>
      </p:sp>
      <p:pic>
        <p:nvPicPr>
          <p:cNvPr id="18" name="Picture 17">
            <a:extLst>
              <a:ext uri="{FF2B5EF4-FFF2-40B4-BE49-F238E27FC236}">
                <a16:creationId xmlns:a16="http://schemas.microsoft.com/office/drawing/2014/main" id="{AF0D6B2A-5C8C-6BCF-0301-BD35CF8C38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3426" y="252138"/>
            <a:ext cx="708721" cy="281964"/>
          </a:xfrm>
          <a:prstGeom prst="rect">
            <a:avLst/>
          </a:prstGeom>
        </p:spPr>
      </p:pic>
      <p:sp>
        <p:nvSpPr>
          <p:cNvPr id="25" name="TextBox 24">
            <a:extLst>
              <a:ext uri="{FF2B5EF4-FFF2-40B4-BE49-F238E27FC236}">
                <a16:creationId xmlns:a16="http://schemas.microsoft.com/office/drawing/2014/main" id="{0B3BA443-C744-1616-7742-636B40EF1D08}"/>
              </a:ext>
            </a:extLst>
          </p:cNvPr>
          <p:cNvSpPr txBox="1"/>
          <p:nvPr/>
        </p:nvSpPr>
        <p:spPr>
          <a:xfrm>
            <a:off x="410921" y="2639781"/>
            <a:ext cx="615696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decorators are represented with @ symbol.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E537BA2E-073B-76CF-BB31-C2C51F3892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81593" y="4294977"/>
            <a:ext cx="2767550" cy="2258830"/>
          </a:xfrm>
          <a:prstGeom prst="rect">
            <a:avLst/>
          </a:prstGeom>
        </p:spPr>
      </p:pic>
      <p:sp>
        <p:nvSpPr>
          <p:cNvPr id="5" name="TextBox 4">
            <a:extLst>
              <a:ext uri="{FF2B5EF4-FFF2-40B4-BE49-F238E27FC236}">
                <a16:creationId xmlns:a16="http://schemas.microsoft.com/office/drawing/2014/main" id="{FD39DAE0-38FA-F115-FDF1-18C2C263950F}"/>
              </a:ext>
            </a:extLst>
          </p:cNvPr>
          <p:cNvSpPr txBox="1"/>
          <p:nvPr/>
        </p:nvSpPr>
        <p:spPr>
          <a:xfrm>
            <a:off x="410921" y="3680700"/>
            <a:ext cx="5396694" cy="34163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What is Metadata?</a:t>
            </a:r>
          </a:p>
          <a:p>
            <a:pPr>
              <a:buClr>
                <a:schemeClr val="accent2"/>
              </a:buClr>
              <a:buSzPct val="80000"/>
            </a:pPr>
            <a:r>
              <a:rPr lang="en-US" dirty="0"/>
              <a:t>Metadata is "data that provides information about other data“.</a:t>
            </a:r>
          </a:p>
          <a:p>
            <a:pPr>
              <a:buClr>
                <a:schemeClr val="accent2"/>
              </a:buClr>
              <a:buSzPct val="80000"/>
            </a:pPr>
            <a:endParaRPr lang="en-US" dirty="0"/>
          </a:p>
          <a:p>
            <a:pPr>
              <a:buClr>
                <a:schemeClr val="accent2"/>
              </a:buClr>
              <a:buSzPct val="80000"/>
            </a:pPr>
            <a:r>
              <a:rPr lang="en-US" i="1" dirty="0">
                <a:solidFill>
                  <a:schemeClr val="tx1">
                    <a:lumMod val="50000"/>
                    <a:lumOff val="50000"/>
                  </a:schemeClr>
                </a:solidFill>
              </a:rPr>
              <a:t>For example, in image we have a book. Now things like author name, title, price, publisher </a:t>
            </a:r>
            <a:r>
              <a:rPr lang="en-US" i="1" dirty="0" err="1">
                <a:solidFill>
                  <a:schemeClr val="tx1">
                    <a:lumMod val="50000"/>
                    <a:lumOff val="50000"/>
                  </a:schemeClr>
                </a:solidFill>
              </a:rPr>
              <a:t>etc</a:t>
            </a:r>
            <a:r>
              <a:rPr lang="en-US" i="1" dirty="0">
                <a:solidFill>
                  <a:schemeClr val="tx1">
                    <a:lumMod val="50000"/>
                    <a:lumOff val="50000"/>
                  </a:schemeClr>
                </a:solidFill>
              </a:rPr>
              <a:t> </a:t>
            </a:r>
            <a:r>
              <a:rPr lang="en-US" i="1" dirty="0" err="1">
                <a:solidFill>
                  <a:schemeClr val="tx1">
                    <a:lumMod val="50000"/>
                    <a:lumOff val="50000"/>
                  </a:schemeClr>
                </a:solidFill>
              </a:rPr>
              <a:t>etc</a:t>
            </a:r>
            <a:r>
              <a:rPr lang="en-US" i="1" dirty="0">
                <a:solidFill>
                  <a:schemeClr val="tx1">
                    <a:lumMod val="50000"/>
                    <a:lumOff val="50000"/>
                  </a:schemeClr>
                </a:solidFill>
              </a:rPr>
              <a:t>, all this information about the book is metadata only.</a:t>
            </a:r>
          </a:p>
          <a:p>
            <a:pPr>
              <a:buClr>
                <a:schemeClr val="accent2"/>
              </a:buClr>
              <a:buSzPct val="80000"/>
            </a:pPr>
            <a:r>
              <a:rPr lang="en-US" i="1" dirty="0">
                <a:solidFill>
                  <a:schemeClr val="tx1">
                    <a:lumMod val="50000"/>
                    <a:lumOff val="50000"/>
                  </a:schemeClr>
                </a:solidFill>
              </a:rPr>
              <a:t>Meaning metadata gives you some information about the book, but it is not the main content or data of the book. This  is metadata.</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3D9586D-69C8-5D8B-4116-4C1D04F1F45A}"/>
              </a:ext>
            </a:extLst>
          </p:cNvPr>
          <p:cNvSpPr>
            <a:spLocks noGrp="1"/>
          </p:cNvSpPr>
          <p:nvPr>
            <p:ph type="title" idx="4294967295"/>
          </p:nvPr>
        </p:nvSpPr>
        <p:spPr>
          <a:xfrm>
            <a:off x="838200" y="365125"/>
            <a:ext cx="10515600" cy="827065"/>
          </a:xfrm>
        </p:spPr>
        <p:txBody>
          <a:bodyPr/>
          <a:lstStyle/>
          <a:p>
            <a:r>
              <a:rPr lang="en-IN" sz="1100" b="0" i="0" u="none" strike="noStrike" dirty="0">
                <a:solidFill>
                  <a:schemeClr val="bg1"/>
                </a:solidFill>
                <a:effectLst/>
                <a:latin typeface="Calibri" panose="020F0502020204030204" pitchFamily="34" charset="0"/>
              </a:rPr>
              <a:t>Q27.  What is Decorator?</a:t>
            </a:r>
            <a:r>
              <a:rPr lang="en-IN" dirty="0">
                <a:solidFill>
                  <a:schemeClr val="bg1"/>
                </a:solidFill>
              </a:rPr>
              <a:t> </a:t>
            </a:r>
          </a:p>
        </p:txBody>
      </p:sp>
      <p:sp>
        <p:nvSpPr>
          <p:cNvPr id="8" name="TextBox 7">
            <a:extLst>
              <a:ext uri="{FF2B5EF4-FFF2-40B4-BE49-F238E27FC236}">
                <a16:creationId xmlns:a16="http://schemas.microsoft.com/office/drawing/2014/main" id="{FCA6A0AD-E1D1-57CE-F283-6A686E6DD1B9}"/>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429327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the types of Decorator?</a:t>
            </a:r>
          </a:p>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6" name="Diagram 35">
            <a:extLst>
              <a:ext uri="{FF2B5EF4-FFF2-40B4-BE49-F238E27FC236}">
                <a16:creationId xmlns:a16="http://schemas.microsoft.com/office/drawing/2014/main" id="{1809B952-1E2B-7BFB-2EA6-6B5A21C3FFFB}"/>
              </a:ext>
            </a:extLst>
          </p:cNvPr>
          <p:cNvGraphicFramePr/>
          <p:nvPr>
            <p:extLst>
              <p:ext uri="{D42A27DB-BD31-4B8C-83A1-F6EECF244321}">
                <p14:modId xmlns:p14="http://schemas.microsoft.com/office/powerpoint/2010/main" val="1325004869"/>
              </p:ext>
            </p:extLst>
          </p:nvPr>
        </p:nvGraphicFramePr>
        <p:xfrm>
          <a:off x="1054530" y="1686831"/>
          <a:ext cx="8712000" cy="49360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261FF122-8889-B6AD-389C-6A671D09BBCE}"/>
              </a:ext>
            </a:extLst>
          </p:cNvPr>
          <p:cNvSpPr txBox="1"/>
          <p:nvPr/>
        </p:nvSpPr>
        <p:spPr>
          <a:xfrm>
            <a:off x="797573" y="900541"/>
            <a:ext cx="6622129" cy="923330"/>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 are the Types of decorators – Class, Property, Method and Parameter are the categories of decorator</a:t>
            </a:r>
            <a:r>
              <a:rPr lang="en-US" dirty="0">
                <a:solidFill>
                  <a:prstClr val="black"/>
                </a:solidFill>
                <a:latin typeface="Calibri" panose="020F0502020204030204"/>
              </a:rPr>
              <a:t>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 will use these decorators later in different parts of the Angular applications.</a:t>
            </a:r>
            <a:endParaRPr lang="en-IN" dirty="0"/>
          </a:p>
        </p:txBody>
      </p:sp>
      <p:sp>
        <p:nvSpPr>
          <p:cNvPr id="4" name="Title 3">
            <a:extLst>
              <a:ext uri="{FF2B5EF4-FFF2-40B4-BE49-F238E27FC236}">
                <a16:creationId xmlns:a16="http://schemas.microsoft.com/office/drawing/2014/main" id="{F38B72E5-B7B9-F2ED-8C11-08E4667606A9}"/>
              </a:ext>
            </a:extLst>
          </p:cNvPr>
          <p:cNvSpPr>
            <a:spLocks noGrp="1"/>
          </p:cNvSpPr>
          <p:nvPr>
            <p:ph type="title" idx="4294967295"/>
          </p:nvPr>
        </p:nvSpPr>
        <p:spPr>
          <a:xfrm>
            <a:off x="838200" y="365126"/>
            <a:ext cx="10515600" cy="686552"/>
          </a:xfrm>
        </p:spPr>
        <p:txBody>
          <a:bodyPr>
            <a:normAutofit fontScale="90000"/>
          </a:bodyPr>
          <a:lstStyle/>
          <a:p>
            <a:r>
              <a:rPr lang="en-US" sz="1100" b="0" i="0" u="none" strike="noStrike" dirty="0">
                <a:solidFill>
                  <a:schemeClr val="bg1"/>
                </a:solidFill>
                <a:effectLst/>
                <a:latin typeface="Calibri" panose="020F0502020204030204" pitchFamily="34" charset="0"/>
              </a:rPr>
              <a:t>Q28.  What are the types of Decorator?</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F5F0F1C2-1C40-41DB-F155-5F1FCDE93777}"/>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3704131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Pipes? What are the types of Pipes &amp; Parameterized Pipes?</a:t>
            </a:r>
          </a:p>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8EFCC9-7CEA-FB81-0916-C2A7705AF1C5}"/>
              </a:ext>
            </a:extLst>
          </p:cNvPr>
          <p:cNvSpPr txBox="1"/>
          <p:nvPr/>
        </p:nvSpPr>
        <p:spPr>
          <a:xfrm>
            <a:off x="688226" y="1096339"/>
            <a:ext cx="5216185"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Pipes are simple functions which accept an input value and return 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transformed value</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srgbClr val="202124"/>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rPr>
              <a:t>For example, in</a:t>
            </a:r>
            <a:r>
              <a:rPr kumimoji="0" lang="en-US" sz="1800" b="0" i="1" u="none" strike="noStrike" kern="1200" cap="none" spc="0" normalizeH="0" noProof="0" dirty="0">
                <a:ln>
                  <a:noFill/>
                </a:ln>
                <a:solidFill>
                  <a:schemeClr val="tx1">
                    <a:lumMod val="50000"/>
                    <a:lumOff val="50000"/>
                  </a:schemeClr>
                </a:solidFill>
                <a:effectLst/>
                <a:uLnTx/>
                <a:uFillTx/>
                <a:latin typeface="Calibri" panose="020F0502020204030204"/>
                <a:ea typeface="+mn-ea"/>
                <a:cs typeface="+mn-cs"/>
              </a:rPr>
              <a:t> image the input is “Interview Happy” and the transformed value is “interview happy”.</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B1E71A4E-CC90-907D-6E79-2D6DEADDBF3D}"/>
              </a:ext>
            </a:extLst>
          </p:cNvPr>
          <p:cNvPicPr>
            <a:picLocks noChangeAspect="1"/>
          </p:cNvPicPr>
          <p:nvPr/>
        </p:nvPicPr>
        <p:blipFill rotWithShape="1">
          <a:blip r:embed="rId4"/>
          <a:srcRect l="39643" t="20382" r="21250" b="47428"/>
          <a:stretch/>
        </p:blipFill>
        <p:spPr>
          <a:xfrm>
            <a:off x="6505303" y="1096339"/>
            <a:ext cx="4998471" cy="2314360"/>
          </a:xfrm>
          <a:prstGeom prst="rect">
            <a:avLst/>
          </a:prstGeom>
        </p:spPr>
      </p:pic>
      <p:sp>
        <p:nvSpPr>
          <p:cNvPr id="4" name="Title 3">
            <a:extLst>
              <a:ext uri="{FF2B5EF4-FFF2-40B4-BE49-F238E27FC236}">
                <a16:creationId xmlns:a16="http://schemas.microsoft.com/office/drawing/2014/main" id="{E0553DDF-9639-9D63-2096-2F9C8AEE9CCC}"/>
              </a:ext>
            </a:extLst>
          </p:cNvPr>
          <p:cNvSpPr>
            <a:spLocks noGrp="1"/>
          </p:cNvSpPr>
          <p:nvPr>
            <p:ph type="title" idx="4294967295"/>
          </p:nvPr>
        </p:nvSpPr>
        <p:spPr>
          <a:xfrm>
            <a:off x="838200" y="365125"/>
            <a:ext cx="10515600" cy="956957"/>
          </a:xfrm>
        </p:spPr>
        <p:txBody>
          <a:bodyPr/>
          <a:lstStyle/>
          <a:p>
            <a:r>
              <a:rPr lang="en-US" sz="1100" b="0" i="0" u="none" strike="noStrike" dirty="0">
                <a:solidFill>
                  <a:schemeClr val="bg1"/>
                </a:solidFill>
                <a:effectLst/>
                <a:latin typeface="Calibri" panose="020F0502020204030204" pitchFamily="34" charset="0"/>
              </a:rPr>
              <a:t>Q29.  What are Pipes? What are the types of Pipes &amp; Parameterized Pipes?</a:t>
            </a:r>
            <a:r>
              <a:rPr lang="en-US" dirty="0">
                <a:solidFill>
                  <a:schemeClr val="bg1"/>
                </a:solidFill>
              </a:rPr>
              <a:t> </a:t>
            </a:r>
            <a:endParaRPr lang="en-IN" dirty="0">
              <a:solidFill>
                <a:schemeClr val="bg1"/>
              </a:solidFill>
            </a:endParaRPr>
          </a:p>
        </p:txBody>
      </p:sp>
      <p:sp>
        <p:nvSpPr>
          <p:cNvPr id="6" name="TextBox 5">
            <a:extLst>
              <a:ext uri="{FF2B5EF4-FFF2-40B4-BE49-F238E27FC236}">
                <a16:creationId xmlns:a16="http://schemas.microsoft.com/office/drawing/2014/main" id="{1952876C-A750-6EE7-4AB3-9B379FDE1AED}"/>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4816178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Pipes? What are the types of Pipes &amp; Parameterized Pipes?</a:t>
            </a:r>
          </a:p>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8EFCC9-7CEA-FB81-0916-C2A7705AF1C5}"/>
              </a:ext>
            </a:extLst>
          </p:cNvPr>
          <p:cNvSpPr txBox="1"/>
          <p:nvPr/>
        </p:nvSpPr>
        <p:spPr>
          <a:xfrm>
            <a:off x="797574" y="891713"/>
            <a:ext cx="7069050"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Types of Pipes:</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AutoNum type="arabicPeriod"/>
              <a:tabLst/>
              <a:defRPr/>
            </a:pPr>
            <a:r>
              <a:rPr lang="en-IN" dirty="0">
                <a:solidFill>
                  <a:prstClr val="black"/>
                </a:solidFill>
                <a:latin typeface="Calibri" panose="020F0502020204030204"/>
              </a:rPr>
              <a:t>Built-in Pipes are provided by Angular framework. Like lowercase, uppercase, date etc.</a:t>
            </a:r>
          </a:p>
          <a:p>
            <a:pPr marL="342900" marR="0" lvl="0" indent="-342900" algn="l" defTabSz="914400" rtl="0" eaLnBrk="1" fontAlgn="auto" latinLnBrk="0" hangingPunct="1">
              <a:lnSpc>
                <a:spcPct val="100000"/>
              </a:lnSpc>
              <a:spcBef>
                <a:spcPts val="0"/>
              </a:spcBef>
              <a:spcAft>
                <a:spcPts val="0"/>
              </a:spcAft>
              <a:buClr>
                <a:srgbClr val="ED7D31"/>
              </a:buClr>
              <a:buSzTx/>
              <a:buAutoNum type="arabicPeriod"/>
              <a:tabLst/>
              <a:defRPr/>
            </a:pPr>
            <a:endParaRPr lang="en-IN"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
                <a:srgbClr val="ED7D31"/>
              </a:buClr>
              <a:buSzTx/>
              <a:buAutoNum type="arabicPeriod"/>
              <a:tabLst/>
              <a:defRPr/>
            </a:pPr>
            <a:r>
              <a:rPr lang="en-IN" dirty="0">
                <a:solidFill>
                  <a:prstClr val="black"/>
                </a:solidFill>
                <a:latin typeface="Calibri" panose="020F0502020204030204"/>
              </a:rPr>
              <a:t>Custom pipe, we can create and develop ourselves.</a:t>
            </a:r>
          </a:p>
        </p:txBody>
      </p:sp>
      <p:pic>
        <p:nvPicPr>
          <p:cNvPr id="4" name="Picture 2" descr="How To Use Pipes In Angular Using Node.JS And VS Code">
            <a:extLst>
              <a:ext uri="{FF2B5EF4-FFF2-40B4-BE49-F238E27FC236}">
                <a16:creationId xmlns:a16="http://schemas.microsoft.com/office/drawing/2014/main" id="{ABE14B6D-3CFA-3758-411B-69DAE1B3B7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1" t="30778"/>
          <a:stretch/>
        </p:blipFill>
        <p:spPr bwMode="auto">
          <a:xfrm>
            <a:off x="912355" y="2717102"/>
            <a:ext cx="7820526" cy="324873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16079768-574E-E730-E1D3-998682358C08}"/>
              </a:ext>
            </a:extLst>
          </p:cNvPr>
          <p:cNvSpPr>
            <a:spLocks noGrp="1"/>
          </p:cNvSpPr>
          <p:nvPr>
            <p:ph type="title" idx="4294967295"/>
          </p:nvPr>
        </p:nvSpPr>
        <p:spPr/>
        <p:txBody>
          <a:bodyPr/>
          <a:lstStyle/>
          <a:p>
            <a:r>
              <a:rPr lang="en-US" dirty="0"/>
              <a:t> </a:t>
            </a:r>
            <a:endParaRPr lang="en-IN" dirty="0"/>
          </a:p>
        </p:txBody>
      </p:sp>
      <p:sp>
        <p:nvSpPr>
          <p:cNvPr id="7" name="TextBox 6">
            <a:extLst>
              <a:ext uri="{FF2B5EF4-FFF2-40B4-BE49-F238E27FC236}">
                <a16:creationId xmlns:a16="http://schemas.microsoft.com/office/drawing/2014/main" id="{8C04EC56-8480-CF5E-3610-B223F5AF23BC}"/>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0150780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Pipes? What are the types of Pipes &amp; Parameterized Pipes?</a:t>
            </a:r>
          </a:p>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Q29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584393-41E8-CEA9-379F-EEA931587F8B}"/>
              </a:ext>
            </a:extLst>
          </p:cNvPr>
          <p:cNvSpPr txBox="1"/>
          <p:nvPr/>
        </p:nvSpPr>
        <p:spPr>
          <a:xfrm>
            <a:off x="760937" y="1140522"/>
            <a:ext cx="466014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When we pass any parameters to the pipes, it is called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parameterized pipes.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E3453B72-AC73-96D5-4548-FFB721CA501B}"/>
              </a:ext>
            </a:extLst>
          </p:cNvPr>
          <p:cNvPicPr>
            <a:picLocks noChangeAspect="1"/>
          </p:cNvPicPr>
          <p:nvPr/>
        </p:nvPicPr>
        <p:blipFill rotWithShape="1">
          <a:blip r:embed="rId4"/>
          <a:srcRect l="33321" t="43238" r="25536" b="30095"/>
          <a:stretch/>
        </p:blipFill>
        <p:spPr>
          <a:xfrm>
            <a:off x="1084512" y="2255434"/>
            <a:ext cx="6139032" cy="2238189"/>
          </a:xfrm>
          <a:prstGeom prst="rect">
            <a:avLst/>
          </a:prstGeom>
        </p:spPr>
      </p:pic>
      <p:sp>
        <p:nvSpPr>
          <p:cNvPr id="4" name="Title 3">
            <a:extLst>
              <a:ext uri="{FF2B5EF4-FFF2-40B4-BE49-F238E27FC236}">
                <a16:creationId xmlns:a16="http://schemas.microsoft.com/office/drawing/2014/main" id="{5A20D63A-EDEC-0090-0E2C-F98DBE258FB9}"/>
              </a:ext>
            </a:extLst>
          </p:cNvPr>
          <p:cNvSpPr>
            <a:spLocks noGrp="1"/>
          </p:cNvSpPr>
          <p:nvPr>
            <p:ph type="title" idx="4294967295"/>
          </p:nvPr>
        </p:nvSpPr>
        <p:spPr/>
        <p:txBody>
          <a:bodyPr/>
          <a:lstStyle/>
          <a:p>
            <a:r>
              <a:rPr lang="en-US" dirty="0"/>
              <a:t> </a:t>
            </a:r>
            <a:endParaRPr lang="en-IN" dirty="0"/>
          </a:p>
        </p:txBody>
      </p:sp>
      <p:sp>
        <p:nvSpPr>
          <p:cNvPr id="7" name="TextBox 6">
            <a:extLst>
              <a:ext uri="{FF2B5EF4-FFF2-40B4-BE49-F238E27FC236}">
                <a16:creationId xmlns:a16="http://schemas.microsoft.com/office/drawing/2014/main" id="{1A6539C8-3973-B41B-9B15-4CECE0FD5972}"/>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16401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Chaining Pipes?</a:t>
            </a:r>
          </a:p>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endPar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8EFCC9-7CEA-FB81-0916-C2A7705AF1C5}"/>
              </a:ext>
            </a:extLst>
          </p:cNvPr>
          <p:cNvSpPr txBox="1"/>
          <p:nvPr/>
        </p:nvSpPr>
        <p:spPr>
          <a:xfrm>
            <a:off x="912355" y="1096339"/>
            <a:ext cx="635471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The chaining pipes use multiple pipes on a data input.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srgbClr val="333333"/>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rPr>
              <a:t>For example, in below image one pipe is for slice and then other pipe will further transform the result to uppercase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C25E96D-B1C4-6D17-489C-546A223DF71E}"/>
              </a:ext>
            </a:extLst>
          </p:cNvPr>
          <p:cNvPicPr>
            <a:picLocks noChangeAspect="1"/>
          </p:cNvPicPr>
          <p:nvPr/>
        </p:nvPicPr>
        <p:blipFill rotWithShape="1">
          <a:blip r:embed="rId4"/>
          <a:srcRect l="33000" t="44000" r="26607" b="33333"/>
          <a:stretch/>
        </p:blipFill>
        <p:spPr>
          <a:xfrm>
            <a:off x="877292" y="2998065"/>
            <a:ext cx="7006713" cy="2211668"/>
          </a:xfrm>
          <a:prstGeom prst="rect">
            <a:avLst/>
          </a:prstGeom>
        </p:spPr>
      </p:pic>
      <p:sp>
        <p:nvSpPr>
          <p:cNvPr id="4" name="Title 3">
            <a:extLst>
              <a:ext uri="{FF2B5EF4-FFF2-40B4-BE49-F238E27FC236}">
                <a16:creationId xmlns:a16="http://schemas.microsoft.com/office/drawing/2014/main" id="{C3C09FB6-4155-2EF5-9AD4-640B908535CA}"/>
              </a:ext>
            </a:extLst>
          </p:cNvPr>
          <p:cNvSpPr>
            <a:spLocks noGrp="1"/>
          </p:cNvSpPr>
          <p:nvPr>
            <p:ph type="title" idx="4294967295"/>
          </p:nvPr>
        </p:nvSpPr>
        <p:spPr>
          <a:xfrm>
            <a:off x="838200" y="365125"/>
            <a:ext cx="10515600" cy="956957"/>
          </a:xfrm>
        </p:spPr>
        <p:txBody>
          <a:bodyPr/>
          <a:lstStyle/>
          <a:p>
            <a:r>
              <a:rPr lang="en-US" sz="1100" b="0" i="0" u="none" strike="noStrike" dirty="0">
                <a:solidFill>
                  <a:schemeClr val="bg1"/>
                </a:solidFill>
                <a:effectLst/>
                <a:latin typeface="Calibri" panose="020F0502020204030204" pitchFamily="34" charset="0"/>
              </a:rPr>
              <a:t>Q30.  What is Chaining Pipes?</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747D5D3E-58A0-A9F7-2798-3278BB06465D}"/>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820936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C27640-059B-7DC3-F90D-EC815057D1F2}"/>
              </a:ext>
            </a:extLst>
          </p:cNvPr>
          <p:cNvSpPr>
            <a:spLocks noGrp="1"/>
          </p:cNvSpPr>
          <p:nvPr>
            <p:ph idx="1"/>
          </p:nvPr>
        </p:nvSpPr>
        <p:spPr>
          <a:xfrm>
            <a:off x="838200" y="710005"/>
            <a:ext cx="10515600" cy="5466958"/>
          </a:xfrm>
        </p:spPr>
        <p:txBody>
          <a:bodyPr>
            <a:normAutofit/>
          </a:bodyPr>
          <a:lstStyle/>
          <a:p>
            <a:pPr marL="0" indent="0">
              <a:buNone/>
            </a:pPr>
            <a:r>
              <a:rPr lang="en-IN" sz="1600" b="1" dirty="0"/>
              <a:t>Chapter 5: Decorator &amp; Pipes</a:t>
            </a:r>
          </a:p>
          <a:p>
            <a:pPr marL="0" indent="0">
              <a:buNone/>
            </a:pPr>
            <a:r>
              <a:rPr lang="en-IN" sz="1600" dirty="0">
                <a:hlinkClick r:id="rId2" action="ppaction://hlinksldjump"/>
              </a:rPr>
              <a:t>Q27.  What is Decorator? </a:t>
            </a:r>
            <a:endParaRPr lang="en-IN" sz="1600" dirty="0"/>
          </a:p>
          <a:p>
            <a:pPr marL="0" indent="0">
              <a:buNone/>
            </a:pPr>
            <a:r>
              <a:rPr lang="en-US" sz="1600" dirty="0">
                <a:hlinkClick r:id="rId3" action="ppaction://hlinksldjump"/>
              </a:rPr>
              <a:t>Q28.  What are the types of Decorator? </a:t>
            </a:r>
            <a:endParaRPr lang="en-IN" sz="1600" dirty="0"/>
          </a:p>
          <a:p>
            <a:pPr marL="0" indent="0">
              <a:buNone/>
            </a:pPr>
            <a:r>
              <a:rPr lang="en-US" sz="1600" dirty="0">
                <a:hlinkClick r:id="rId4" action="ppaction://hlinksldjump"/>
              </a:rPr>
              <a:t>Q29.  What are Pipes? What are the types of Pipes &amp; Parameterized Pipes? </a:t>
            </a:r>
            <a:endParaRPr lang="en-IN" sz="1600" dirty="0"/>
          </a:p>
          <a:p>
            <a:pPr marL="0" indent="0">
              <a:buNone/>
            </a:pPr>
            <a:r>
              <a:rPr lang="en-US" sz="1600" dirty="0">
                <a:hlinkClick r:id="rId5" action="ppaction://hlinksldjump"/>
              </a:rPr>
              <a:t> Q30.  What is Chaining Pipes? </a:t>
            </a:r>
            <a:endParaRPr lang="en-IN" sz="1600" dirty="0"/>
          </a:p>
          <a:p>
            <a:pPr marL="0" indent="0">
              <a:buNone/>
            </a:pPr>
            <a:endParaRPr lang="en-IN" sz="1600" dirty="0"/>
          </a:p>
          <a:p>
            <a:pPr marL="0" indent="0">
              <a:buNone/>
            </a:pPr>
            <a:r>
              <a:rPr lang="en-IN" sz="1600" b="1" dirty="0"/>
              <a:t>Chapter 6: Services &amp; Dependency Injection</a:t>
            </a:r>
          </a:p>
          <a:p>
            <a:pPr marL="0" indent="0">
              <a:buNone/>
            </a:pPr>
            <a:r>
              <a:rPr lang="en-US" sz="1600" dirty="0">
                <a:hlinkClick r:id="rId6" action="ppaction://hlinksldjump"/>
              </a:rPr>
              <a:t>Q31.  Explain Services with Example? </a:t>
            </a:r>
            <a:endParaRPr lang="en-IN" sz="1600" dirty="0"/>
          </a:p>
          <a:p>
            <a:pPr marL="0" indent="0">
              <a:buNone/>
            </a:pPr>
            <a:r>
              <a:rPr lang="en-US" sz="1600" dirty="0">
                <a:hlinkClick r:id="rId7" action="ppaction://hlinksldjump"/>
              </a:rPr>
              <a:t>Q32.  How to create Service in Angular? </a:t>
            </a:r>
            <a:endParaRPr lang="en-IN" sz="1600" dirty="0"/>
          </a:p>
          <a:p>
            <a:pPr marL="0" indent="0">
              <a:buNone/>
            </a:pPr>
            <a:r>
              <a:rPr lang="en-US" sz="1600" dirty="0">
                <a:hlinkClick r:id="rId8" action="ppaction://hlinksldjump"/>
              </a:rPr>
              <a:t>Q33.  How to use Dependency Injector with Services in Angular? </a:t>
            </a:r>
            <a:endParaRPr lang="en-IN" sz="1600" dirty="0"/>
          </a:p>
          <a:p>
            <a:pPr marL="0" indent="0">
              <a:buNone/>
            </a:pPr>
            <a:r>
              <a:rPr lang="en-US" sz="1600" dirty="0">
                <a:hlinkClick r:id="rId9" action="ppaction://hlinksldjump"/>
              </a:rPr>
              <a:t>Q34.  What is Hierarchical Dependency Injection? </a:t>
            </a:r>
            <a:endParaRPr lang="en-IN" sz="1600" dirty="0"/>
          </a:p>
          <a:p>
            <a:pPr marL="0" indent="0">
              <a:buNone/>
            </a:pPr>
            <a:r>
              <a:rPr lang="en-US" sz="1600" dirty="0">
                <a:hlinkClick r:id="rId10" action="ppaction://hlinksldjump"/>
              </a:rPr>
              <a:t>Q35.  What is Provider in Angular? </a:t>
            </a:r>
            <a:endParaRPr lang="en-IN" sz="1600" dirty="0"/>
          </a:p>
          <a:p>
            <a:pPr marL="0" indent="0">
              <a:buNone/>
            </a:pPr>
            <a:r>
              <a:rPr lang="en-US" sz="1600" dirty="0">
                <a:hlinkClick r:id="rId11" action="ppaction://hlinksldjump"/>
              </a:rPr>
              <a:t>Q36.  What is the role of @Injectable Decorator in a Service? </a:t>
            </a:r>
            <a:endParaRPr lang="en-IN" sz="1600" dirty="0"/>
          </a:p>
          <a:p>
            <a:pPr marL="0" indent="0">
              <a:buNone/>
            </a:pPr>
            <a:endParaRPr lang="en-IN" sz="1600" dirty="0"/>
          </a:p>
        </p:txBody>
      </p:sp>
    </p:spTree>
    <p:extLst>
      <p:ext uri="{BB962C8B-B14F-4D97-AF65-F5344CB8AC3E}">
        <p14:creationId xmlns:p14="http://schemas.microsoft.com/office/powerpoint/2010/main" val="31782537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173144" y="266823"/>
            <a:ext cx="5413018"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Services &amp; Dependency Injection</a:t>
            </a:r>
          </a:p>
        </p:txBody>
      </p:sp>
      <p:sp>
        <p:nvSpPr>
          <p:cNvPr id="6" name="TextBox 5">
            <a:extLst>
              <a:ext uri="{FF2B5EF4-FFF2-40B4-BE49-F238E27FC236}">
                <a16:creationId xmlns:a16="http://schemas.microsoft.com/office/drawing/2014/main" id="{1FBC8C11-1312-8A98-0E5A-8272FE6BA89B}"/>
              </a:ext>
            </a:extLst>
          </p:cNvPr>
          <p:cNvSpPr txBox="1"/>
          <p:nvPr/>
        </p:nvSpPr>
        <p:spPr>
          <a:xfrm>
            <a:off x="6183772" y="2472638"/>
            <a:ext cx="5160334" cy="30777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Q31.  Explain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Services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with Example?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Q32.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create</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err="1">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Servicein</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Q33.  How to use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Dependency Injector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with Services 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Q34.  What is Hierarchical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Dependency Injection</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Q35.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Provider</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Q36.  What is the role of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@Injectable Decorator</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in a Service?</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198F7D0-842D-33D3-002A-68874FD61298}"/>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main index</a:t>
            </a:r>
            <a:endParaRPr lang="en-IN" sz="1400" dirty="0"/>
          </a:p>
        </p:txBody>
      </p:sp>
    </p:spTree>
    <p:extLst>
      <p:ext uri="{BB962C8B-B14F-4D97-AF65-F5344CB8AC3E}">
        <p14:creationId xmlns:p14="http://schemas.microsoft.com/office/powerpoint/2010/main" val="767463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Explain Services with Example?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F9807F63-A464-D024-74FF-214DDEE0C165}"/>
              </a:ext>
            </a:extLst>
          </p:cNvPr>
          <p:cNvSpPr txBox="1"/>
          <p:nvPr/>
        </p:nvSpPr>
        <p:spPr>
          <a:xfrm>
            <a:off x="831918" y="1088133"/>
            <a:ext cx="459708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 service  is a </a:t>
            </a:r>
            <a:r>
              <a:rPr kumimoji="0" lang="en-IN" sz="1800" i="0" u="none" strike="noStrike" kern="1200" cap="none" spc="0" normalizeH="0" baseline="0" noProof="0" dirty="0">
                <a:ln>
                  <a:noFill/>
                </a:ln>
                <a:solidFill>
                  <a:prstClr val="black"/>
                </a:solidFill>
                <a:effectLst/>
                <a:uLnTx/>
                <a:uFillTx/>
                <a:latin typeface="Calibri" panose="020F0502020204030204"/>
                <a:ea typeface="+mn-ea"/>
                <a:cs typeface="+mn-cs"/>
              </a:rPr>
              <a:t>typescript class and</a:t>
            </a: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 reusable code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which can be used in multiple components.</a:t>
            </a:r>
          </a:p>
        </p:txBody>
      </p:sp>
      <p:pic>
        <p:nvPicPr>
          <p:cNvPr id="81" name="Picture 80">
            <a:extLst>
              <a:ext uri="{FF2B5EF4-FFF2-40B4-BE49-F238E27FC236}">
                <a16:creationId xmlns:a16="http://schemas.microsoft.com/office/drawing/2014/main" id="{4170B1C9-E917-6493-692F-2E6480652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425" y="223387"/>
            <a:ext cx="708721" cy="281964"/>
          </a:xfrm>
          <a:prstGeom prst="rect">
            <a:avLst/>
          </a:prstGeom>
        </p:spPr>
      </p:pic>
      <p:sp>
        <p:nvSpPr>
          <p:cNvPr id="8" name="TextBox 7">
            <a:extLst>
              <a:ext uri="{FF2B5EF4-FFF2-40B4-BE49-F238E27FC236}">
                <a16:creationId xmlns:a16="http://schemas.microsoft.com/office/drawing/2014/main" id="{E02B3020-A735-98DF-0F47-BE49B5CC7386}"/>
              </a:ext>
            </a:extLst>
          </p:cNvPr>
          <p:cNvSpPr txBox="1"/>
          <p:nvPr/>
        </p:nvSpPr>
        <p:spPr>
          <a:xfrm>
            <a:off x="859178" y="2462846"/>
            <a:ext cx="5053546" cy="1200329"/>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to use services in components?</a:t>
            </a:r>
          </a:p>
          <a:p>
            <a:pPr>
              <a:buClr>
                <a:schemeClr val="accent2"/>
              </a:buCl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buClr>
                <a:schemeClr val="accent2"/>
              </a:buCl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can be implemented in components with the help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dependency injection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lang="en-IN" dirty="0"/>
          </a:p>
        </p:txBody>
      </p:sp>
      <p:sp>
        <p:nvSpPr>
          <p:cNvPr id="10" name="Rectangle: Rounded Corners 9">
            <a:extLst>
              <a:ext uri="{FF2B5EF4-FFF2-40B4-BE49-F238E27FC236}">
                <a16:creationId xmlns:a16="http://schemas.microsoft.com/office/drawing/2014/main" id="{69C26697-05DA-4196-3CFA-FD49069EAAFE}"/>
              </a:ext>
            </a:extLst>
          </p:cNvPr>
          <p:cNvSpPr/>
          <p:nvPr/>
        </p:nvSpPr>
        <p:spPr>
          <a:xfrm>
            <a:off x="9740288" y="1254034"/>
            <a:ext cx="1619794" cy="79683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Component A</a:t>
            </a:r>
          </a:p>
        </p:txBody>
      </p:sp>
      <p:sp>
        <p:nvSpPr>
          <p:cNvPr id="15" name="Rectangle: Rounded Corners 14">
            <a:extLst>
              <a:ext uri="{FF2B5EF4-FFF2-40B4-BE49-F238E27FC236}">
                <a16:creationId xmlns:a16="http://schemas.microsoft.com/office/drawing/2014/main" id="{4CE67BCD-9BEF-FF4F-D1AF-AB1EA3BA6775}"/>
              </a:ext>
            </a:extLst>
          </p:cNvPr>
          <p:cNvSpPr/>
          <p:nvPr/>
        </p:nvSpPr>
        <p:spPr>
          <a:xfrm>
            <a:off x="9740288" y="2567425"/>
            <a:ext cx="1619794" cy="79683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Component B</a:t>
            </a:r>
          </a:p>
        </p:txBody>
      </p:sp>
      <p:sp>
        <p:nvSpPr>
          <p:cNvPr id="16" name="Rectangle: Rounded Corners 15">
            <a:extLst>
              <a:ext uri="{FF2B5EF4-FFF2-40B4-BE49-F238E27FC236}">
                <a16:creationId xmlns:a16="http://schemas.microsoft.com/office/drawing/2014/main" id="{8A6D59D9-7B64-3EE6-07A9-64D1DAB66F30}"/>
              </a:ext>
            </a:extLst>
          </p:cNvPr>
          <p:cNvSpPr/>
          <p:nvPr/>
        </p:nvSpPr>
        <p:spPr>
          <a:xfrm>
            <a:off x="9740288" y="3880816"/>
            <a:ext cx="1619794" cy="79683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Component C</a:t>
            </a:r>
          </a:p>
        </p:txBody>
      </p:sp>
      <p:sp>
        <p:nvSpPr>
          <p:cNvPr id="17" name="Rectangle: Rounded Corners 16">
            <a:extLst>
              <a:ext uri="{FF2B5EF4-FFF2-40B4-BE49-F238E27FC236}">
                <a16:creationId xmlns:a16="http://schemas.microsoft.com/office/drawing/2014/main" id="{1F641A23-8891-CA1F-7548-56A3D2C0F8CD}"/>
              </a:ext>
            </a:extLst>
          </p:cNvPr>
          <p:cNvSpPr/>
          <p:nvPr/>
        </p:nvSpPr>
        <p:spPr>
          <a:xfrm>
            <a:off x="6396445" y="2428087"/>
            <a:ext cx="1976845" cy="126984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Angular Service</a:t>
            </a:r>
          </a:p>
          <a:p>
            <a:pPr algn="ctr"/>
            <a:r>
              <a:rPr lang="en-IN" dirty="0">
                <a:solidFill>
                  <a:schemeClr val="tx1"/>
                </a:solidFill>
              </a:rPr>
              <a:t>(Typescript class &amp; Reusable code)</a:t>
            </a:r>
          </a:p>
        </p:txBody>
      </p:sp>
      <p:cxnSp>
        <p:nvCxnSpPr>
          <p:cNvPr id="19" name="Straight Arrow Connector 18">
            <a:extLst>
              <a:ext uri="{FF2B5EF4-FFF2-40B4-BE49-F238E27FC236}">
                <a16:creationId xmlns:a16="http://schemas.microsoft.com/office/drawing/2014/main" id="{EB7EEA98-6760-3F0E-F10B-9FE0BD75656E}"/>
              </a:ext>
            </a:extLst>
          </p:cNvPr>
          <p:cNvCxnSpPr>
            <a:cxnSpLocks/>
            <a:endCxn id="16" idx="1"/>
          </p:cNvCxnSpPr>
          <p:nvPr/>
        </p:nvCxnSpPr>
        <p:spPr>
          <a:xfrm>
            <a:off x="8373290" y="3213463"/>
            <a:ext cx="1366998" cy="1065771"/>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a:extLst>
              <a:ext uri="{FF2B5EF4-FFF2-40B4-BE49-F238E27FC236}">
                <a16:creationId xmlns:a16="http://schemas.microsoft.com/office/drawing/2014/main" id="{BB7CCD61-970E-9C2B-7D63-D24B25561FA7}"/>
              </a:ext>
            </a:extLst>
          </p:cNvPr>
          <p:cNvCxnSpPr>
            <a:cxnSpLocks/>
            <a:stCxn id="17" idx="3"/>
            <a:endCxn id="15" idx="1"/>
          </p:cNvCxnSpPr>
          <p:nvPr/>
        </p:nvCxnSpPr>
        <p:spPr>
          <a:xfrm flipV="1">
            <a:off x="8373290" y="2965843"/>
            <a:ext cx="1366998" cy="97169"/>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87B0F38A-38A9-3DDB-4FEC-E49EC456E8AA}"/>
              </a:ext>
            </a:extLst>
          </p:cNvPr>
          <p:cNvCxnSpPr>
            <a:cxnSpLocks/>
          </p:cNvCxnSpPr>
          <p:nvPr/>
        </p:nvCxnSpPr>
        <p:spPr>
          <a:xfrm flipV="1">
            <a:off x="8373290" y="1689423"/>
            <a:ext cx="1366998" cy="1276419"/>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sp>
        <p:nvSpPr>
          <p:cNvPr id="4" name="Title 3">
            <a:extLst>
              <a:ext uri="{FF2B5EF4-FFF2-40B4-BE49-F238E27FC236}">
                <a16:creationId xmlns:a16="http://schemas.microsoft.com/office/drawing/2014/main" id="{40E9E8DE-2600-144A-1757-E8619C337B64}"/>
              </a:ext>
            </a:extLst>
          </p:cNvPr>
          <p:cNvSpPr>
            <a:spLocks noGrp="1"/>
          </p:cNvSpPr>
          <p:nvPr>
            <p:ph type="title" idx="4294967295"/>
          </p:nvPr>
        </p:nvSpPr>
        <p:spPr>
          <a:xfrm>
            <a:off x="838200" y="365125"/>
            <a:ext cx="10515600" cy="923331"/>
          </a:xfrm>
        </p:spPr>
        <p:txBody>
          <a:bodyPr/>
          <a:lstStyle/>
          <a:p>
            <a:r>
              <a:rPr lang="en-US" sz="1100" b="0" i="0" u="none" strike="noStrike" dirty="0">
                <a:solidFill>
                  <a:schemeClr val="bg1"/>
                </a:solidFill>
                <a:effectLst/>
                <a:latin typeface="Calibri" panose="020F0502020204030204" pitchFamily="34" charset="0"/>
              </a:rPr>
              <a:t>Q31.  Explain Services with Example?</a:t>
            </a:r>
            <a:r>
              <a:rPr lang="en-US" dirty="0">
                <a:solidFill>
                  <a:schemeClr val="bg1"/>
                </a:solidFill>
              </a:rPr>
              <a:t> </a:t>
            </a:r>
            <a:endParaRPr lang="en-IN" dirty="0">
              <a:solidFill>
                <a:schemeClr val="bg1"/>
              </a:solidFill>
            </a:endParaRPr>
          </a:p>
        </p:txBody>
      </p:sp>
      <p:sp>
        <p:nvSpPr>
          <p:cNvPr id="5" name="TextBox 4">
            <a:extLst>
              <a:ext uri="{FF2B5EF4-FFF2-40B4-BE49-F238E27FC236}">
                <a16:creationId xmlns:a16="http://schemas.microsoft.com/office/drawing/2014/main" id="{D157D099-69F1-774B-3CEC-6AFDCC700348}"/>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4279526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Create Service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9C60EF-CB89-ABA5-1040-0D4604EB8E75}"/>
              </a:ext>
            </a:extLst>
          </p:cNvPr>
          <p:cNvPicPr>
            <a:picLocks noChangeAspect="1"/>
          </p:cNvPicPr>
          <p:nvPr/>
        </p:nvPicPr>
        <p:blipFill>
          <a:blip r:embed="rId4"/>
          <a:stretch>
            <a:fillRect/>
          </a:stretch>
        </p:blipFill>
        <p:spPr>
          <a:xfrm>
            <a:off x="1003936" y="2150656"/>
            <a:ext cx="6343650" cy="2095500"/>
          </a:xfrm>
          <a:prstGeom prst="rect">
            <a:avLst/>
          </a:prstGeom>
        </p:spPr>
      </p:pic>
      <p:sp>
        <p:nvSpPr>
          <p:cNvPr id="6" name="Rectangle 5">
            <a:extLst>
              <a:ext uri="{FF2B5EF4-FFF2-40B4-BE49-F238E27FC236}">
                <a16:creationId xmlns:a16="http://schemas.microsoft.com/office/drawing/2014/main" id="{245C5BC9-9DDC-FB74-EC1A-86C8B5B01423}"/>
              </a:ext>
            </a:extLst>
          </p:cNvPr>
          <p:cNvSpPr/>
          <p:nvPr/>
        </p:nvSpPr>
        <p:spPr>
          <a:xfrm>
            <a:off x="3564726" y="3656873"/>
            <a:ext cx="3227961" cy="4428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19A3CE8-D5FA-F194-CFD0-7BBC88EB6FFA}"/>
              </a:ext>
            </a:extLst>
          </p:cNvPr>
          <p:cNvSpPr txBox="1"/>
          <p:nvPr/>
        </p:nvSpPr>
        <p:spPr>
          <a:xfrm>
            <a:off x="831918" y="1088133"/>
            <a:ext cx="459708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rPr>
              <a:t>Below is the command</a:t>
            </a:r>
            <a:r>
              <a:rPr kumimoji="0" lang="en-IN" sz="1800" b="0" i="1" u="none" strike="noStrike" kern="1200" cap="none" spc="0" normalizeH="0" noProof="0" dirty="0">
                <a:ln>
                  <a:noFill/>
                </a:ln>
                <a:solidFill>
                  <a:schemeClr val="tx1">
                    <a:lumMod val="50000"/>
                    <a:lumOff val="50000"/>
                  </a:schemeClr>
                </a:solidFill>
                <a:effectLst/>
                <a:uLnTx/>
                <a:uFillTx/>
                <a:latin typeface="Calibri" panose="020F0502020204030204"/>
                <a:ea typeface="+mn-ea"/>
                <a:cs typeface="+mn-cs"/>
              </a:rPr>
              <a:t> to generate service of name “logging” in Angular</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D0555BCA-D81F-B651-C2C3-B4AE83252DD1}"/>
              </a:ext>
            </a:extLst>
          </p:cNvPr>
          <p:cNvSpPr>
            <a:spLocks noGrp="1"/>
          </p:cNvSpPr>
          <p:nvPr>
            <p:ph type="title" idx="4294967295"/>
          </p:nvPr>
        </p:nvSpPr>
        <p:spPr>
          <a:xfrm>
            <a:off x="838200" y="365126"/>
            <a:ext cx="10515600" cy="723008"/>
          </a:xfrm>
        </p:spPr>
        <p:txBody>
          <a:bodyPr/>
          <a:lstStyle/>
          <a:p>
            <a:r>
              <a:rPr lang="en-US" sz="1100" b="0" i="0" u="none" strike="noStrike" dirty="0">
                <a:solidFill>
                  <a:schemeClr val="bg1"/>
                </a:solidFill>
                <a:effectLst/>
                <a:latin typeface="Calibri" panose="020F0502020204030204" pitchFamily="34" charset="0"/>
              </a:rPr>
              <a:t>Q32.  How to create Service in Angular?</a:t>
            </a:r>
            <a:r>
              <a:rPr lang="en-US" dirty="0">
                <a:solidFill>
                  <a:schemeClr val="bg1"/>
                </a:solidFill>
              </a:rPr>
              <a:t> </a:t>
            </a:r>
            <a:endParaRPr lang="en-IN" dirty="0">
              <a:solidFill>
                <a:schemeClr val="bg1"/>
              </a:solidFill>
            </a:endParaRPr>
          </a:p>
        </p:txBody>
      </p:sp>
      <p:sp>
        <p:nvSpPr>
          <p:cNvPr id="9" name="TextBox 8">
            <a:extLst>
              <a:ext uri="{FF2B5EF4-FFF2-40B4-BE49-F238E27FC236}">
                <a16:creationId xmlns:a16="http://schemas.microsoft.com/office/drawing/2014/main" id="{69C95706-705D-6EB2-7D3F-790FFF35BBA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8240152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use Dependency Injector with Services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110DAF-DB87-5118-A1CB-68D747854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677" y="223196"/>
            <a:ext cx="708721" cy="281964"/>
          </a:xfrm>
          <a:prstGeom prst="rect">
            <a:avLst/>
          </a:prstGeom>
        </p:spPr>
      </p:pic>
      <p:sp>
        <p:nvSpPr>
          <p:cNvPr id="4" name="TextBox 3">
            <a:extLst>
              <a:ext uri="{FF2B5EF4-FFF2-40B4-BE49-F238E27FC236}">
                <a16:creationId xmlns:a16="http://schemas.microsoft.com/office/drawing/2014/main" id="{8BBA4C42-5132-82CE-496E-54B38DCB51E8}"/>
              </a:ext>
            </a:extLst>
          </p:cNvPr>
          <p:cNvSpPr txBox="1"/>
          <p:nvPr/>
        </p:nvSpPr>
        <p:spPr>
          <a:xfrm>
            <a:off x="831918" y="1088133"/>
            <a:ext cx="580839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lang="en-IN" dirty="0">
                <a:solidFill>
                  <a:prstClr val="black"/>
                </a:solidFill>
                <a:latin typeface="Calibri" panose="020F0502020204030204"/>
              </a:rPr>
              <a:t>4 Steps to inject service dependency in the component:</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16D78561-8AA5-82D7-1C4B-E823A23BF1B5}"/>
              </a:ext>
            </a:extLst>
          </p:cNvPr>
          <p:cNvPicPr>
            <a:picLocks noChangeAspect="1"/>
          </p:cNvPicPr>
          <p:nvPr/>
        </p:nvPicPr>
        <p:blipFill rotWithShape="1">
          <a:blip r:embed="rId5"/>
          <a:srcRect l="33465" t="18666" r="37750" b="50000"/>
          <a:stretch/>
        </p:blipFill>
        <p:spPr>
          <a:xfrm>
            <a:off x="1088597" y="2328600"/>
            <a:ext cx="5351392" cy="3276591"/>
          </a:xfrm>
          <a:prstGeom prst="rect">
            <a:avLst/>
          </a:prstGeom>
        </p:spPr>
      </p:pic>
      <p:sp>
        <p:nvSpPr>
          <p:cNvPr id="15" name="TextBox 14">
            <a:extLst>
              <a:ext uri="{FF2B5EF4-FFF2-40B4-BE49-F238E27FC236}">
                <a16:creationId xmlns:a16="http://schemas.microsoft.com/office/drawing/2014/main" id="{02C038A4-D1C5-E923-1567-CCA1C5A0DE3B}"/>
              </a:ext>
            </a:extLst>
          </p:cNvPr>
          <p:cNvSpPr txBox="1"/>
          <p:nvPr/>
        </p:nvSpPr>
        <p:spPr>
          <a:xfrm>
            <a:off x="831918" y="1687811"/>
            <a:ext cx="6159136" cy="369332"/>
          </a:xfrm>
          <a:prstGeom prst="rect">
            <a:avLst/>
          </a:prstGeom>
          <a:noFill/>
        </p:spPr>
        <p:txBody>
          <a:bodyPr wrap="square">
            <a:spAutoFit/>
          </a:bodyPr>
          <a:lstStyle/>
          <a:p>
            <a:pPr lvl="0">
              <a:buClr>
                <a:srgbClr val="ED7D31"/>
              </a:buClr>
              <a:defRPr/>
            </a:pPr>
            <a:r>
              <a:rPr lang="en-US" dirty="0"/>
              <a:t>1. First step is, create the service – (</a:t>
            </a:r>
            <a:r>
              <a:rPr lang="en-US" dirty="0" err="1"/>
              <a:t>LoggingService</a:t>
            </a:r>
            <a:r>
              <a:rPr lang="en-US" dirty="0"/>
              <a:t>).</a:t>
            </a:r>
          </a:p>
        </p:txBody>
      </p:sp>
      <p:sp>
        <p:nvSpPr>
          <p:cNvPr id="6" name="Title 5">
            <a:extLst>
              <a:ext uri="{FF2B5EF4-FFF2-40B4-BE49-F238E27FC236}">
                <a16:creationId xmlns:a16="http://schemas.microsoft.com/office/drawing/2014/main" id="{CABFC7AF-EE45-07F4-20DA-06AAA26668BB}"/>
              </a:ext>
            </a:extLst>
          </p:cNvPr>
          <p:cNvSpPr>
            <a:spLocks noGrp="1"/>
          </p:cNvSpPr>
          <p:nvPr>
            <p:ph type="title" idx="4294967295"/>
          </p:nvPr>
        </p:nvSpPr>
        <p:spPr>
          <a:xfrm>
            <a:off x="838200" y="365126"/>
            <a:ext cx="10515600" cy="887684"/>
          </a:xfrm>
        </p:spPr>
        <p:txBody>
          <a:bodyPr/>
          <a:lstStyle/>
          <a:p>
            <a:r>
              <a:rPr lang="en-US" sz="1100" b="0" i="0" u="none" strike="noStrike" dirty="0">
                <a:solidFill>
                  <a:schemeClr val="bg1"/>
                </a:solidFill>
                <a:effectLst/>
                <a:latin typeface="Calibri" panose="020F0502020204030204" pitchFamily="34" charset="0"/>
              </a:rPr>
              <a:t>Q33.  How to use Dependency Injector with Services in Angular?</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978C70DB-D671-C076-53B6-697F8860DFAB}"/>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521715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use Dependency Injector with Services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110DAF-DB87-5118-A1CB-68D747854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677" y="223196"/>
            <a:ext cx="708721" cy="281964"/>
          </a:xfrm>
          <a:prstGeom prst="rect">
            <a:avLst/>
          </a:prstGeom>
        </p:spPr>
      </p:pic>
      <p:pic>
        <p:nvPicPr>
          <p:cNvPr id="6" name="Picture 5">
            <a:extLst>
              <a:ext uri="{FF2B5EF4-FFF2-40B4-BE49-F238E27FC236}">
                <a16:creationId xmlns:a16="http://schemas.microsoft.com/office/drawing/2014/main" id="{435337BD-CA62-EC6E-59B1-CBCD1216A921}"/>
              </a:ext>
            </a:extLst>
          </p:cNvPr>
          <p:cNvPicPr>
            <a:picLocks noChangeAspect="1"/>
          </p:cNvPicPr>
          <p:nvPr/>
        </p:nvPicPr>
        <p:blipFill rotWithShape="1">
          <a:blip r:embed="rId5"/>
          <a:srcRect l="33464" t="22285" r="34643" b="47200"/>
          <a:stretch/>
        </p:blipFill>
        <p:spPr>
          <a:xfrm>
            <a:off x="1206542" y="2393831"/>
            <a:ext cx="6159135" cy="3314790"/>
          </a:xfrm>
          <a:prstGeom prst="rect">
            <a:avLst/>
          </a:prstGeom>
        </p:spPr>
      </p:pic>
      <p:sp>
        <p:nvSpPr>
          <p:cNvPr id="7" name="TextBox 6">
            <a:extLst>
              <a:ext uri="{FF2B5EF4-FFF2-40B4-BE49-F238E27FC236}">
                <a16:creationId xmlns:a16="http://schemas.microsoft.com/office/drawing/2014/main" id="{60FF39CB-DD71-6123-698C-6C75D0657997}"/>
              </a:ext>
            </a:extLst>
          </p:cNvPr>
          <p:cNvSpPr txBox="1"/>
          <p:nvPr/>
        </p:nvSpPr>
        <p:spPr>
          <a:xfrm>
            <a:off x="1053987" y="1020309"/>
            <a:ext cx="6159136" cy="923330"/>
          </a:xfrm>
          <a:prstGeom prst="rect">
            <a:avLst/>
          </a:prstGeom>
          <a:noFill/>
        </p:spPr>
        <p:txBody>
          <a:bodyPr wrap="square">
            <a:spAutoFit/>
          </a:bodyPr>
          <a:lstStyle/>
          <a:p>
            <a:pPr lvl="0">
              <a:buClr>
                <a:srgbClr val="ED7D31"/>
              </a:buClr>
              <a:defRPr/>
            </a:pPr>
            <a:r>
              <a:rPr lang="en-US" dirty="0"/>
              <a:t>2. Second step is, </a:t>
            </a:r>
            <a:r>
              <a:rPr kumimoji="0" lang="en-US" sz="1800" b="0" i="0" u="none" strike="noStrike" kern="1200" cap="none" spc="0" normalizeH="0" baseline="0" noProof="0" dirty="0">
                <a:ln>
                  <a:noFill/>
                </a:ln>
                <a:effectLst/>
                <a:uLnTx/>
                <a:uFillTx/>
                <a:ea typeface="+mn-ea"/>
                <a:cs typeface="+mn-cs"/>
              </a:rPr>
              <a:t>set the providers as the service name(</a:t>
            </a:r>
            <a:r>
              <a:rPr kumimoji="0" lang="en-US" sz="1800" b="0" i="0" u="none" strike="noStrike" kern="1200" cap="none" spc="0" normalizeH="0" baseline="0" noProof="0" dirty="0" err="1">
                <a:ln>
                  <a:noFill/>
                </a:ln>
                <a:effectLst/>
                <a:uLnTx/>
                <a:uFillTx/>
                <a:ea typeface="+mn-ea"/>
                <a:cs typeface="+mn-cs"/>
              </a:rPr>
              <a:t>LoggingService</a:t>
            </a:r>
            <a:r>
              <a:rPr kumimoji="0" lang="en-US" sz="1800" b="0" i="0" u="none" strike="noStrike" kern="1200" cap="none" spc="0" normalizeH="0" baseline="0" noProof="0" dirty="0">
                <a:ln>
                  <a:noFill/>
                </a:ln>
                <a:effectLst/>
                <a:uLnTx/>
                <a:uFillTx/>
                <a:ea typeface="+mn-ea"/>
                <a:cs typeface="+mn-cs"/>
              </a:rPr>
              <a:t>), inside the any component decorator as shown below</a:t>
            </a:r>
            <a:r>
              <a:rPr lang="en-US" dirty="0"/>
              <a:t>.</a:t>
            </a:r>
          </a:p>
        </p:txBody>
      </p:sp>
      <p:sp>
        <p:nvSpPr>
          <p:cNvPr id="8" name="TextBox 7">
            <a:extLst>
              <a:ext uri="{FF2B5EF4-FFF2-40B4-BE49-F238E27FC236}">
                <a16:creationId xmlns:a16="http://schemas.microsoft.com/office/drawing/2014/main" id="{563EBF39-7714-C49D-1832-5CCD071D004D}"/>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070521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use Dependency Injector with Services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110DAF-DB87-5118-A1CB-68D747854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677" y="223196"/>
            <a:ext cx="708721" cy="281964"/>
          </a:xfrm>
          <a:prstGeom prst="rect">
            <a:avLst/>
          </a:prstGeom>
        </p:spPr>
      </p:pic>
      <p:sp>
        <p:nvSpPr>
          <p:cNvPr id="7" name="TextBox 6">
            <a:extLst>
              <a:ext uri="{FF2B5EF4-FFF2-40B4-BE49-F238E27FC236}">
                <a16:creationId xmlns:a16="http://schemas.microsoft.com/office/drawing/2014/main" id="{60FF39CB-DD71-6123-698C-6C75D0657997}"/>
              </a:ext>
            </a:extLst>
          </p:cNvPr>
          <p:cNvSpPr txBox="1"/>
          <p:nvPr/>
        </p:nvSpPr>
        <p:spPr>
          <a:xfrm>
            <a:off x="1053987" y="1020309"/>
            <a:ext cx="6159136" cy="923330"/>
          </a:xfrm>
          <a:prstGeom prst="rect">
            <a:avLst/>
          </a:prstGeom>
          <a:noFill/>
        </p:spPr>
        <p:txBody>
          <a:bodyPr wrap="square">
            <a:spAutoFit/>
          </a:bodyPr>
          <a:lstStyle/>
          <a:p>
            <a:pPr lvl="0">
              <a:buClr>
                <a:srgbClr val="ED7D31"/>
              </a:buClr>
              <a:defRPr/>
            </a:pPr>
            <a:r>
              <a:rPr lang="en-US" dirty="0"/>
              <a:t>3. Third step is, </a:t>
            </a:r>
            <a:r>
              <a:rPr kumimoji="0" lang="en-US" sz="1800" b="0" i="0" u="none" strike="noStrike" kern="1200" cap="none" spc="0" normalizeH="0" baseline="0" noProof="0" dirty="0">
                <a:ln>
                  <a:noFill/>
                </a:ln>
                <a:effectLst/>
                <a:uLnTx/>
                <a:uFillTx/>
                <a:ea typeface="+mn-ea"/>
                <a:cs typeface="+mn-cs"/>
              </a:rPr>
              <a:t>inside the </a:t>
            </a:r>
            <a:r>
              <a:rPr kumimoji="0" lang="en-US" sz="1800" b="1" i="0" u="none" strike="noStrike" kern="1200" cap="none" spc="0" normalizeH="0" baseline="0" noProof="0" dirty="0">
                <a:ln>
                  <a:noFill/>
                </a:ln>
                <a:effectLst/>
                <a:uLnTx/>
                <a:uFillTx/>
                <a:ea typeface="+mn-ea"/>
                <a:cs typeface="+mn-cs"/>
              </a:rPr>
              <a:t>constructor</a:t>
            </a:r>
            <a:r>
              <a:rPr kumimoji="0" lang="en-US" sz="1800" b="0" i="0" u="none" strike="noStrike" kern="1200" cap="none" spc="0" normalizeH="0" baseline="0" noProof="0" dirty="0">
                <a:ln>
                  <a:noFill/>
                </a:ln>
                <a:effectLst/>
                <a:uLnTx/>
                <a:uFillTx/>
                <a:ea typeface="+mn-ea"/>
                <a:cs typeface="+mn-cs"/>
              </a:rPr>
              <a:t> parameter create a new property(</a:t>
            </a:r>
            <a:r>
              <a:rPr kumimoji="0" lang="en-US" sz="1800" b="0" i="0" u="none" strike="noStrike" kern="1200" cap="none" spc="0" normalizeH="0" baseline="0" noProof="0" dirty="0" err="1">
                <a:ln>
                  <a:noFill/>
                </a:ln>
                <a:effectLst/>
                <a:uLnTx/>
                <a:uFillTx/>
                <a:ea typeface="+mn-ea"/>
                <a:cs typeface="+mn-cs"/>
              </a:rPr>
              <a:t>loggingService</a:t>
            </a:r>
            <a:r>
              <a:rPr kumimoji="0" lang="en-US" sz="1800" b="0" i="0" u="none" strike="noStrike" kern="1200" cap="none" spc="0" normalizeH="0" baseline="0" noProof="0" dirty="0">
                <a:ln>
                  <a:noFill/>
                </a:ln>
                <a:effectLst/>
                <a:uLnTx/>
                <a:uFillTx/>
                <a:ea typeface="+mn-ea"/>
                <a:cs typeface="+mn-cs"/>
              </a:rPr>
              <a:t>) and then assign the Service type(</a:t>
            </a:r>
            <a:r>
              <a:rPr kumimoji="0" lang="en-US" sz="1800" b="0" i="0" u="none" strike="noStrike" kern="1200" cap="none" spc="0" normalizeH="0" baseline="0" noProof="0" dirty="0" err="1">
                <a:ln>
                  <a:noFill/>
                </a:ln>
                <a:effectLst/>
                <a:uLnTx/>
                <a:uFillTx/>
                <a:ea typeface="+mn-ea"/>
                <a:cs typeface="+mn-cs"/>
              </a:rPr>
              <a:t>LoggingService</a:t>
            </a:r>
            <a:r>
              <a:rPr kumimoji="0" lang="en-US" sz="1800" b="0" i="0" u="none" strike="noStrike" kern="1200" cap="none" spc="0" normalizeH="0" baseline="0" noProof="0" dirty="0">
                <a:ln>
                  <a:noFill/>
                </a:ln>
                <a:effectLst/>
                <a:uLnTx/>
                <a:uFillTx/>
                <a:ea typeface="+mn-ea"/>
                <a:cs typeface="+mn-cs"/>
              </a:rPr>
              <a:t>) here.</a:t>
            </a:r>
            <a:endParaRPr lang="en-US" dirty="0"/>
          </a:p>
        </p:txBody>
      </p:sp>
      <p:pic>
        <p:nvPicPr>
          <p:cNvPr id="8" name="Picture 7">
            <a:extLst>
              <a:ext uri="{FF2B5EF4-FFF2-40B4-BE49-F238E27FC236}">
                <a16:creationId xmlns:a16="http://schemas.microsoft.com/office/drawing/2014/main" id="{9A237125-F14B-422D-3F9E-9137004B500A}"/>
              </a:ext>
            </a:extLst>
          </p:cNvPr>
          <p:cNvPicPr>
            <a:picLocks noChangeAspect="1"/>
          </p:cNvPicPr>
          <p:nvPr/>
        </p:nvPicPr>
        <p:blipFill rotWithShape="1">
          <a:blip r:embed="rId5"/>
          <a:srcRect l="33491" t="21904" r="24464" b="36191"/>
          <a:stretch/>
        </p:blipFill>
        <p:spPr>
          <a:xfrm>
            <a:off x="1078689" y="2311601"/>
            <a:ext cx="6641348" cy="3723350"/>
          </a:xfrm>
          <a:prstGeom prst="rect">
            <a:avLst/>
          </a:prstGeom>
        </p:spPr>
      </p:pic>
      <p:sp>
        <p:nvSpPr>
          <p:cNvPr id="6" name="TextBox 5">
            <a:extLst>
              <a:ext uri="{FF2B5EF4-FFF2-40B4-BE49-F238E27FC236}">
                <a16:creationId xmlns:a16="http://schemas.microsoft.com/office/drawing/2014/main" id="{924C85FC-2ED6-1CBF-6484-AF2B14244AA6}"/>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779367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use Dependency Injector with Services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110DAF-DB87-5118-A1CB-68D747854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677" y="223196"/>
            <a:ext cx="708721" cy="281964"/>
          </a:xfrm>
          <a:prstGeom prst="rect">
            <a:avLst/>
          </a:prstGeom>
        </p:spPr>
      </p:pic>
      <p:sp>
        <p:nvSpPr>
          <p:cNvPr id="7" name="TextBox 6">
            <a:extLst>
              <a:ext uri="{FF2B5EF4-FFF2-40B4-BE49-F238E27FC236}">
                <a16:creationId xmlns:a16="http://schemas.microsoft.com/office/drawing/2014/main" id="{60FF39CB-DD71-6123-698C-6C75D0657997}"/>
              </a:ext>
            </a:extLst>
          </p:cNvPr>
          <p:cNvSpPr txBox="1"/>
          <p:nvPr/>
        </p:nvSpPr>
        <p:spPr>
          <a:xfrm>
            <a:off x="1053987" y="1020309"/>
            <a:ext cx="5555819" cy="646331"/>
          </a:xfrm>
          <a:prstGeom prst="rect">
            <a:avLst/>
          </a:prstGeom>
          <a:noFill/>
        </p:spPr>
        <p:txBody>
          <a:bodyPr wrap="square">
            <a:spAutoFit/>
          </a:bodyPr>
          <a:lstStyle/>
          <a:p>
            <a:pPr lvl="0">
              <a:buClr>
                <a:srgbClr val="ED7D31"/>
              </a:buClr>
              <a:defRPr/>
            </a:pPr>
            <a:r>
              <a:rPr lang="en-US" dirty="0"/>
              <a:t>4. Finally use the property(</a:t>
            </a:r>
            <a:r>
              <a:rPr lang="en-US" dirty="0" err="1"/>
              <a:t>loogingService</a:t>
            </a:r>
            <a:r>
              <a:rPr lang="en-US" dirty="0"/>
              <a:t>), to call the method(</a:t>
            </a:r>
            <a:r>
              <a:rPr lang="en-US" dirty="0" err="1"/>
              <a:t>logToConsole</a:t>
            </a:r>
            <a:r>
              <a:rPr lang="en-US" dirty="0"/>
              <a:t>) of the </a:t>
            </a:r>
            <a:r>
              <a:rPr lang="en-US" dirty="0" err="1"/>
              <a:t>LoggingService</a:t>
            </a:r>
            <a:r>
              <a:rPr lang="en-US" dirty="0"/>
              <a:t>.</a:t>
            </a:r>
          </a:p>
        </p:txBody>
      </p:sp>
      <p:pic>
        <p:nvPicPr>
          <p:cNvPr id="10" name="Picture 9">
            <a:extLst>
              <a:ext uri="{FF2B5EF4-FFF2-40B4-BE49-F238E27FC236}">
                <a16:creationId xmlns:a16="http://schemas.microsoft.com/office/drawing/2014/main" id="{F9E30124-3208-AB81-74D3-0DEB4DC8DFD0}"/>
              </a:ext>
            </a:extLst>
          </p:cNvPr>
          <p:cNvPicPr>
            <a:picLocks noChangeAspect="1"/>
          </p:cNvPicPr>
          <p:nvPr/>
        </p:nvPicPr>
        <p:blipFill rotWithShape="1">
          <a:blip r:embed="rId5"/>
          <a:srcRect l="33492" t="45333" r="24572" b="17905"/>
          <a:stretch/>
        </p:blipFill>
        <p:spPr>
          <a:xfrm>
            <a:off x="1166502" y="2168434"/>
            <a:ext cx="6199175" cy="3056709"/>
          </a:xfrm>
          <a:prstGeom prst="rect">
            <a:avLst/>
          </a:prstGeom>
        </p:spPr>
      </p:pic>
      <p:sp>
        <p:nvSpPr>
          <p:cNvPr id="6" name="TextBox 5">
            <a:extLst>
              <a:ext uri="{FF2B5EF4-FFF2-40B4-BE49-F238E27FC236}">
                <a16:creationId xmlns:a16="http://schemas.microsoft.com/office/drawing/2014/main" id="{72D2A0A8-DCD8-7A81-6A2A-5A30A3C71C0C}"/>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5308649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a:t>
            </a:r>
            <a:r>
              <a:rPr kumimoji="0" lang="en-IN" sz="2000" b="1" i="0" u="none" strike="noStrike" kern="1200" cap="none" spc="0" normalizeH="0" baseline="0" noProof="0" dirty="0">
                <a:ln>
                  <a:noFill/>
                </a:ln>
                <a:solidFill>
                  <a:srgbClr val="ED7D31"/>
                </a:solidFill>
                <a:effectLst/>
                <a:uLnTx/>
                <a:uFillTx/>
                <a:latin typeface="Calibri Light" panose="020F0302020204030204"/>
                <a:ea typeface="+mn-ea"/>
                <a:cs typeface="+mn-cs"/>
              </a:rPr>
              <a:t>Hierarchical Dependency Injection</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F6C7C81B-2E51-8550-4E92-F91308069334}"/>
              </a:ext>
            </a:extLst>
          </p:cNvPr>
          <p:cNvSpPr/>
          <p:nvPr/>
        </p:nvSpPr>
        <p:spPr>
          <a:xfrm>
            <a:off x="4409553" y="3833183"/>
            <a:ext cx="1619794" cy="79683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Parent Component A</a:t>
            </a:r>
          </a:p>
        </p:txBody>
      </p:sp>
      <p:sp>
        <p:nvSpPr>
          <p:cNvPr id="8" name="Rectangle: Rounded Corners 7">
            <a:extLst>
              <a:ext uri="{FF2B5EF4-FFF2-40B4-BE49-F238E27FC236}">
                <a16:creationId xmlns:a16="http://schemas.microsoft.com/office/drawing/2014/main" id="{FC73130E-7558-941A-4BC9-803E4E6FC9A1}"/>
              </a:ext>
            </a:extLst>
          </p:cNvPr>
          <p:cNvSpPr/>
          <p:nvPr/>
        </p:nvSpPr>
        <p:spPr>
          <a:xfrm>
            <a:off x="1065710" y="3596677"/>
            <a:ext cx="1976845" cy="126984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Angular Service</a:t>
            </a:r>
          </a:p>
          <a:p>
            <a:pPr algn="ctr"/>
            <a:r>
              <a:rPr lang="en-IN" dirty="0">
                <a:solidFill>
                  <a:schemeClr val="tx1"/>
                </a:solidFill>
              </a:rPr>
              <a:t>(Typescript class &amp; Reusable code)</a:t>
            </a:r>
          </a:p>
        </p:txBody>
      </p:sp>
      <p:cxnSp>
        <p:nvCxnSpPr>
          <p:cNvPr id="11" name="Straight Arrow Connector 10">
            <a:extLst>
              <a:ext uri="{FF2B5EF4-FFF2-40B4-BE49-F238E27FC236}">
                <a16:creationId xmlns:a16="http://schemas.microsoft.com/office/drawing/2014/main" id="{99313FBC-378F-1677-80BD-340EB010AF0B}"/>
              </a:ext>
            </a:extLst>
          </p:cNvPr>
          <p:cNvCxnSpPr>
            <a:cxnSpLocks/>
            <a:stCxn id="8" idx="3"/>
            <a:endCxn id="4" idx="1"/>
          </p:cNvCxnSpPr>
          <p:nvPr/>
        </p:nvCxnSpPr>
        <p:spPr>
          <a:xfrm flipV="1">
            <a:off x="3042555" y="4231601"/>
            <a:ext cx="1366998" cy="1"/>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sp>
        <p:nvSpPr>
          <p:cNvPr id="12" name="Rectangle: Rounded Corners 11">
            <a:extLst>
              <a:ext uri="{FF2B5EF4-FFF2-40B4-BE49-F238E27FC236}">
                <a16:creationId xmlns:a16="http://schemas.microsoft.com/office/drawing/2014/main" id="{30FBCF44-A45C-5B86-3845-9FCF9005F50F}"/>
              </a:ext>
            </a:extLst>
          </p:cNvPr>
          <p:cNvSpPr/>
          <p:nvPr/>
        </p:nvSpPr>
        <p:spPr>
          <a:xfrm>
            <a:off x="7222422" y="3833183"/>
            <a:ext cx="1824694" cy="79683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Child Component A2</a:t>
            </a:r>
          </a:p>
        </p:txBody>
      </p:sp>
      <p:cxnSp>
        <p:nvCxnSpPr>
          <p:cNvPr id="13" name="Straight Arrow Connector 12">
            <a:extLst>
              <a:ext uri="{FF2B5EF4-FFF2-40B4-BE49-F238E27FC236}">
                <a16:creationId xmlns:a16="http://schemas.microsoft.com/office/drawing/2014/main" id="{0991ECE1-1FC3-B134-FEAC-6DCAD2AD31B2}"/>
              </a:ext>
            </a:extLst>
          </p:cNvPr>
          <p:cNvCxnSpPr>
            <a:cxnSpLocks/>
            <a:stCxn id="4" idx="3"/>
            <a:endCxn id="12" idx="1"/>
          </p:cNvCxnSpPr>
          <p:nvPr/>
        </p:nvCxnSpPr>
        <p:spPr>
          <a:xfrm>
            <a:off x="6029347" y="4231601"/>
            <a:ext cx="1193075" cy="0"/>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sp>
        <p:nvSpPr>
          <p:cNvPr id="19" name="TextBox 18">
            <a:extLst>
              <a:ext uri="{FF2B5EF4-FFF2-40B4-BE49-F238E27FC236}">
                <a16:creationId xmlns:a16="http://schemas.microsoft.com/office/drawing/2014/main" id="{0AB38167-96CA-2210-12A3-1227070DB7EF}"/>
              </a:ext>
            </a:extLst>
          </p:cNvPr>
          <p:cNvSpPr txBox="1"/>
          <p:nvPr/>
        </p:nvSpPr>
        <p:spPr>
          <a:xfrm>
            <a:off x="1065710" y="1095873"/>
            <a:ext cx="6641375" cy="1200329"/>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IN" sz="1800" b="0" i="0" dirty="0">
                <a:effectLst/>
              </a:rPr>
              <a:t>As per Angular, if we will inject the service in parent component, then </a:t>
            </a:r>
            <a:r>
              <a:rPr lang="en-IN" dirty="0"/>
              <a:t>service</a:t>
            </a:r>
            <a:r>
              <a:rPr lang="en-IN" sz="1800" b="0" i="0" dirty="0">
                <a:effectLst/>
              </a:rPr>
              <a:t> will be available to all it’s child components, but if we will inject the service </a:t>
            </a:r>
            <a:r>
              <a:rPr lang="en-IN" dirty="0"/>
              <a:t>directly in child component</a:t>
            </a:r>
            <a:r>
              <a:rPr lang="en-IN" sz="1800" b="0" i="0" dirty="0">
                <a:effectLst/>
              </a:rPr>
              <a:t> then it will </a:t>
            </a:r>
            <a:r>
              <a:rPr lang="en-IN" dirty="0"/>
              <a:t>not be available</a:t>
            </a:r>
            <a:r>
              <a:rPr lang="en-IN" sz="1800" b="0" i="0" dirty="0">
                <a:effectLst/>
              </a:rPr>
              <a:t> for Parent and siblings components.</a:t>
            </a:r>
            <a:endParaRPr lang="en-IN" dirty="0"/>
          </a:p>
        </p:txBody>
      </p:sp>
      <p:sp>
        <p:nvSpPr>
          <p:cNvPr id="22" name="Rectangle: Rounded Corners 21">
            <a:extLst>
              <a:ext uri="{FF2B5EF4-FFF2-40B4-BE49-F238E27FC236}">
                <a16:creationId xmlns:a16="http://schemas.microsoft.com/office/drawing/2014/main" id="{870F77FE-71DC-840F-8AFB-AF4FC984909C}"/>
              </a:ext>
            </a:extLst>
          </p:cNvPr>
          <p:cNvSpPr/>
          <p:nvPr/>
        </p:nvSpPr>
        <p:spPr>
          <a:xfrm>
            <a:off x="7222422" y="2470291"/>
            <a:ext cx="1824694" cy="79683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Child Component A1</a:t>
            </a:r>
          </a:p>
        </p:txBody>
      </p:sp>
      <p:sp>
        <p:nvSpPr>
          <p:cNvPr id="23" name="Rectangle: Rounded Corners 22">
            <a:extLst>
              <a:ext uri="{FF2B5EF4-FFF2-40B4-BE49-F238E27FC236}">
                <a16:creationId xmlns:a16="http://schemas.microsoft.com/office/drawing/2014/main" id="{71B406F6-6BC0-3CEC-B3ED-578919F0EDAC}"/>
              </a:ext>
            </a:extLst>
          </p:cNvPr>
          <p:cNvSpPr/>
          <p:nvPr/>
        </p:nvSpPr>
        <p:spPr>
          <a:xfrm>
            <a:off x="7222422" y="5196075"/>
            <a:ext cx="1824694" cy="79683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Child Component A3</a:t>
            </a:r>
          </a:p>
        </p:txBody>
      </p:sp>
      <p:cxnSp>
        <p:nvCxnSpPr>
          <p:cNvPr id="26" name="Straight Arrow Connector 25">
            <a:extLst>
              <a:ext uri="{FF2B5EF4-FFF2-40B4-BE49-F238E27FC236}">
                <a16:creationId xmlns:a16="http://schemas.microsoft.com/office/drawing/2014/main" id="{243185AA-C880-A600-70B2-6BDAD95B05D7}"/>
              </a:ext>
            </a:extLst>
          </p:cNvPr>
          <p:cNvCxnSpPr>
            <a:cxnSpLocks/>
            <a:stCxn id="4" idx="3"/>
            <a:endCxn id="22" idx="1"/>
          </p:cNvCxnSpPr>
          <p:nvPr/>
        </p:nvCxnSpPr>
        <p:spPr>
          <a:xfrm flipV="1">
            <a:off x="6029347" y="2868709"/>
            <a:ext cx="1193075" cy="1362892"/>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a:extLst>
              <a:ext uri="{FF2B5EF4-FFF2-40B4-BE49-F238E27FC236}">
                <a16:creationId xmlns:a16="http://schemas.microsoft.com/office/drawing/2014/main" id="{66D5D2A4-31EE-43D4-D913-1E7C4C902509}"/>
              </a:ext>
            </a:extLst>
          </p:cNvPr>
          <p:cNvCxnSpPr>
            <a:cxnSpLocks/>
            <a:stCxn id="4" idx="3"/>
            <a:endCxn id="23" idx="1"/>
          </p:cNvCxnSpPr>
          <p:nvPr/>
        </p:nvCxnSpPr>
        <p:spPr>
          <a:xfrm>
            <a:off x="6029347" y="4231601"/>
            <a:ext cx="1193075" cy="1362892"/>
          </a:xfrm>
          <a:prstGeom prst="straightConnector1">
            <a:avLst/>
          </a:prstGeom>
          <a:ln>
            <a:prstDash val="lgDash"/>
            <a:tailEnd type="triangle"/>
          </a:ln>
        </p:spPr>
        <p:style>
          <a:lnRef idx="1">
            <a:schemeClr val="accent4"/>
          </a:lnRef>
          <a:fillRef idx="0">
            <a:schemeClr val="accent4"/>
          </a:fillRef>
          <a:effectRef idx="0">
            <a:schemeClr val="accent4"/>
          </a:effectRef>
          <a:fontRef idx="minor">
            <a:schemeClr val="tx1"/>
          </a:fontRef>
        </p:style>
      </p:cxnSp>
      <p:sp>
        <p:nvSpPr>
          <p:cNvPr id="5" name="Title 4">
            <a:extLst>
              <a:ext uri="{FF2B5EF4-FFF2-40B4-BE49-F238E27FC236}">
                <a16:creationId xmlns:a16="http://schemas.microsoft.com/office/drawing/2014/main" id="{A3FE84EF-0E11-AFCD-2B22-7F0345DED9B0}"/>
              </a:ext>
            </a:extLst>
          </p:cNvPr>
          <p:cNvSpPr>
            <a:spLocks noGrp="1"/>
          </p:cNvSpPr>
          <p:nvPr>
            <p:ph type="title" idx="4294967295"/>
          </p:nvPr>
        </p:nvSpPr>
        <p:spPr>
          <a:xfrm>
            <a:off x="838200" y="365126"/>
            <a:ext cx="10515600" cy="898382"/>
          </a:xfrm>
        </p:spPr>
        <p:txBody>
          <a:bodyPr/>
          <a:lstStyle/>
          <a:p>
            <a:r>
              <a:rPr lang="en-US" sz="1100" b="0" i="0" u="none" strike="noStrike" dirty="0">
                <a:solidFill>
                  <a:schemeClr val="bg1"/>
                </a:solidFill>
                <a:effectLst/>
                <a:latin typeface="Calibri" panose="020F0502020204030204" pitchFamily="34" charset="0"/>
              </a:rPr>
              <a:t>Q34.  What is Hierarchical Dependency Injection?</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3EBDB69E-EC2D-3B3F-AE61-1399B6D77D94}"/>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6106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Provider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F0486D-83D4-4EE2-878E-4FFA6AA3FCB1}"/>
              </a:ext>
            </a:extLst>
          </p:cNvPr>
          <p:cNvSpPr txBox="1"/>
          <p:nvPr/>
        </p:nvSpPr>
        <p:spPr>
          <a:xfrm>
            <a:off x="797573" y="974896"/>
            <a:ext cx="6504563"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provider is an object declared inside decorators which inform Angular that a particular service is available for injecting inside the components.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noProof="0"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lang="en-US" i="1" noProof="0" dirty="0">
                <a:solidFill>
                  <a:schemeClr val="tx1">
                    <a:lumMod val="50000"/>
                    <a:lumOff val="50000"/>
                  </a:schemeClr>
                </a:solidFill>
                <a:latin typeface="Calibri" panose="020F0502020204030204"/>
              </a:rPr>
              <a:t>Provider can be set in module or in the component as shown below.</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ndParaRPr>
          </a:p>
        </p:txBody>
      </p:sp>
      <p:pic>
        <p:nvPicPr>
          <p:cNvPr id="7" name="Picture 6">
            <a:extLst>
              <a:ext uri="{FF2B5EF4-FFF2-40B4-BE49-F238E27FC236}">
                <a16:creationId xmlns:a16="http://schemas.microsoft.com/office/drawing/2014/main" id="{021B2098-9A72-6483-EABA-3963514D9C7A}"/>
              </a:ext>
            </a:extLst>
          </p:cNvPr>
          <p:cNvPicPr>
            <a:picLocks noChangeAspect="1"/>
          </p:cNvPicPr>
          <p:nvPr/>
        </p:nvPicPr>
        <p:blipFill rotWithShape="1">
          <a:blip r:embed="rId4"/>
          <a:srcRect l="22911" t="34703" r="51199" b="22923"/>
          <a:stretch/>
        </p:blipFill>
        <p:spPr>
          <a:xfrm>
            <a:off x="797573" y="2755179"/>
            <a:ext cx="3820438" cy="3517231"/>
          </a:xfrm>
          <a:prstGeom prst="rect">
            <a:avLst/>
          </a:prstGeom>
        </p:spPr>
      </p:pic>
      <p:pic>
        <p:nvPicPr>
          <p:cNvPr id="11" name="Picture 10">
            <a:extLst>
              <a:ext uri="{FF2B5EF4-FFF2-40B4-BE49-F238E27FC236}">
                <a16:creationId xmlns:a16="http://schemas.microsoft.com/office/drawing/2014/main" id="{B1FD3469-299C-C3CD-F65B-7297B34C2684}"/>
              </a:ext>
            </a:extLst>
          </p:cNvPr>
          <p:cNvPicPr>
            <a:picLocks noChangeAspect="1"/>
          </p:cNvPicPr>
          <p:nvPr/>
        </p:nvPicPr>
        <p:blipFill rotWithShape="1">
          <a:blip r:embed="rId5"/>
          <a:srcRect l="26507" t="18634" r="42158" b="34248"/>
          <a:stretch/>
        </p:blipFill>
        <p:spPr>
          <a:xfrm>
            <a:off x="5663770" y="2755179"/>
            <a:ext cx="4198686" cy="3551269"/>
          </a:xfrm>
          <a:prstGeom prst="rect">
            <a:avLst/>
          </a:prstGeom>
        </p:spPr>
      </p:pic>
      <p:sp>
        <p:nvSpPr>
          <p:cNvPr id="4" name="Rectangle 3">
            <a:extLst>
              <a:ext uri="{FF2B5EF4-FFF2-40B4-BE49-F238E27FC236}">
                <a16:creationId xmlns:a16="http://schemas.microsoft.com/office/drawing/2014/main" id="{C1D741D7-88C2-E718-8310-DCD439E6A2F7}"/>
              </a:ext>
            </a:extLst>
          </p:cNvPr>
          <p:cNvSpPr/>
          <p:nvPr/>
        </p:nvSpPr>
        <p:spPr>
          <a:xfrm>
            <a:off x="1623552" y="5053278"/>
            <a:ext cx="2661064" cy="2304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906D9A4-1744-E77A-1289-CC09F8A248A3}"/>
              </a:ext>
            </a:extLst>
          </p:cNvPr>
          <p:cNvSpPr/>
          <p:nvPr/>
        </p:nvSpPr>
        <p:spPr>
          <a:xfrm>
            <a:off x="5916878" y="3651198"/>
            <a:ext cx="2661064" cy="2304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342BE64-D2BA-51F0-6ED1-3556EE189E55}"/>
              </a:ext>
            </a:extLst>
          </p:cNvPr>
          <p:cNvSpPr>
            <a:spLocks noGrp="1"/>
          </p:cNvSpPr>
          <p:nvPr>
            <p:ph type="title" idx="4294967295"/>
          </p:nvPr>
        </p:nvSpPr>
        <p:spPr>
          <a:xfrm>
            <a:off x="838200" y="365125"/>
            <a:ext cx="10515600" cy="780487"/>
          </a:xfrm>
        </p:spPr>
        <p:txBody>
          <a:bodyPr/>
          <a:lstStyle/>
          <a:p>
            <a:r>
              <a:rPr lang="en-US" sz="1100" b="0" i="0" u="none" strike="noStrike" dirty="0">
                <a:solidFill>
                  <a:schemeClr val="bg1"/>
                </a:solidFill>
                <a:effectLst/>
                <a:latin typeface="Calibri" panose="020F0502020204030204" pitchFamily="34" charset="0"/>
              </a:rPr>
              <a:t>Q35.  What is Provider in Angular?</a:t>
            </a:r>
            <a:r>
              <a:rPr lang="en-US" dirty="0">
                <a:solidFill>
                  <a:schemeClr val="bg1"/>
                </a:solidFill>
              </a:rPr>
              <a:t> </a:t>
            </a:r>
            <a:endParaRPr lang="en-IN" dirty="0">
              <a:solidFill>
                <a:schemeClr val="bg1"/>
              </a:solidFill>
            </a:endParaRPr>
          </a:p>
        </p:txBody>
      </p:sp>
      <p:sp>
        <p:nvSpPr>
          <p:cNvPr id="10" name="TextBox 9">
            <a:extLst>
              <a:ext uri="{FF2B5EF4-FFF2-40B4-BE49-F238E27FC236}">
                <a16:creationId xmlns:a16="http://schemas.microsoft.com/office/drawing/2014/main" id="{6512405D-4991-A15D-E09D-73676270E9EA}"/>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232972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a:t>
            </a:r>
            <a:r>
              <a:rPr kumimoji="0" lang="en-IN" sz="2000" b="1" i="0" u="none" strike="noStrike" kern="1200" cap="none" spc="0" normalizeH="0" baseline="0" noProof="0" dirty="0">
                <a:ln>
                  <a:noFill/>
                </a:ln>
                <a:solidFill>
                  <a:srgbClr val="ED7D31"/>
                </a:solidFill>
                <a:effectLst/>
                <a:uLnTx/>
                <a:uFillTx/>
                <a:latin typeface="Calibri Light" panose="020F0302020204030204"/>
                <a:ea typeface="+mn-ea"/>
                <a:cs typeface="+mn-cs"/>
              </a:rPr>
              <a:t>the role of @Injectable Decorator</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use one service inside another service?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Q36</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3CE2F42-9B0E-90E8-A076-4FB4C93AE210}"/>
              </a:ext>
            </a:extLst>
          </p:cNvPr>
          <p:cNvPicPr>
            <a:picLocks noChangeAspect="1"/>
          </p:cNvPicPr>
          <p:nvPr/>
        </p:nvPicPr>
        <p:blipFill rotWithShape="1">
          <a:blip r:embed="rId4"/>
          <a:srcRect l="21987" r="44931" b="50000"/>
          <a:stretch/>
        </p:blipFill>
        <p:spPr>
          <a:xfrm>
            <a:off x="6470736" y="1225194"/>
            <a:ext cx="4889346" cy="4156703"/>
          </a:xfrm>
          <a:prstGeom prst="rect">
            <a:avLst/>
          </a:prstGeom>
        </p:spPr>
      </p:pic>
      <p:sp>
        <p:nvSpPr>
          <p:cNvPr id="7" name="Rectangle 6">
            <a:extLst>
              <a:ext uri="{FF2B5EF4-FFF2-40B4-BE49-F238E27FC236}">
                <a16:creationId xmlns:a16="http://schemas.microsoft.com/office/drawing/2014/main" id="{56AEE2E0-01BD-7E44-6C5F-6A35B2C159A2}"/>
              </a:ext>
            </a:extLst>
          </p:cNvPr>
          <p:cNvSpPr/>
          <p:nvPr/>
        </p:nvSpPr>
        <p:spPr>
          <a:xfrm>
            <a:off x="7149140" y="2656412"/>
            <a:ext cx="1916482" cy="2254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0523FFA-0AF2-090B-A6B2-684DAF364A9D}"/>
              </a:ext>
            </a:extLst>
          </p:cNvPr>
          <p:cNvSpPr txBox="1"/>
          <p:nvPr/>
        </p:nvSpPr>
        <p:spPr>
          <a:xfrm>
            <a:off x="797574" y="1225194"/>
            <a:ext cx="4923691"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@Injectable decorator one service can be used by another service.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lang="en-US" i="1" dirty="0">
                <a:solidFill>
                  <a:schemeClr val="tx1">
                    <a:lumMod val="50000"/>
                    <a:lumOff val="50000"/>
                  </a:schemeClr>
                </a:solidFill>
                <a:latin typeface="Calibri" panose="020F0502020204030204"/>
              </a:rPr>
              <a:t>For example, in image we set the </a:t>
            </a:r>
            <a:r>
              <a:rPr lang="en-US" i="1" dirty="0" err="1">
                <a:solidFill>
                  <a:schemeClr val="tx1">
                    <a:lumMod val="50000"/>
                    <a:lumOff val="50000"/>
                  </a:schemeClr>
                </a:solidFill>
                <a:latin typeface="Calibri" panose="020F0502020204030204"/>
              </a:rPr>
              <a:t>LoggingService</a:t>
            </a:r>
            <a:r>
              <a:rPr lang="en-US" i="1" dirty="0">
                <a:solidFill>
                  <a:schemeClr val="tx1">
                    <a:lumMod val="50000"/>
                    <a:lumOff val="50000"/>
                  </a:schemeClr>
                </a:solidFill>
                <a:latin typeface="Calibri" panose="020F0502020204030204"/>
              </a:rPr>
              <a:t> as Injectable. That means, now any other service also can use </a:t>
            </a:r>
            <a:r>
              <a:rPr lang="en-US" i="1" dirty="0" err="1">
                <a:solidFill>
                  <a:schemeClr val="tx1">
                    <a:lumMod val="50000"/>
                    <a:lumOff val="50000"/>
                  </a:schemeClr>
                </a:solidFill>
                <a:latin typeface="Calibri" panose="020F0502020204030204"/>
              </a:rPr>
              <a:t>LoggingService</a:t>
            </a:r>
            <a:r>
              <a:rPr lang="en-US" i="1" dirty="0">
                <a:solidFill>
                  <a:schemeClr val="tx1">
                    <a:lumMod val="50000"/>
                    <a:lumOff val="50000"/>
                  </a:schemeClr>
                </a:solidFill>
                <a:latin typeface="Calibri" panose="020F0502020204030204"/>
              </a:rPr>
              <a:t> methods.</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3B4323C-5980-3A66-8E92-EAA20E5FCF3C}"/>
              </a:ext>
            </a:extLst>
          </p:cNvPr>
          <p:cNvSpPr>
            <a:spLocks noGrp="1"/>
          </p:cNvSpPr>
          <p:nvPr>
            <p:ph type="title" idx="4294967295"/>
          </p:nvPr>
        </p:nvSpPr>
        <p:spPr>
          <a:xfrm>
            <a:off x="838200" y="365125"/>
            <a:ext cx="10515600" cy="860069"/>
          </a:xfrm>
        </p:spPr>
        <p:txBody>
          <a:bodyPr/>
          <a:lstStyle/>
          <a:p>
            <a:r>
              <a:rPr lang="en-US" sz="1100" b="0" i="0" u="none" strike="noStrike" dirty="0">
                <a:solidFill>
                  <a:schemeClr val="bg1"/>
                </a:solidFill>
                <a:effectLst/>
                <a:latin typeface="Calibri" panose="020F0502020204030204" pitchFamily="34" charset="0"/>
              </a:rPr>
              <a:t>Q36.  What is the role of @Injectable Decorator in a Service?</a:t>
            </a:r>
            <a:r>
              <a:rPr lang="en-US" dirty="0">
                <a:solidFill>
                  <a:schemeClr val="bg1"/>
                </a:solidFill>
              </a:rPr>
              <a:t> </a:t>
            </a:r>
            <a:endParaRPr lang="en-IN" dirty="0">
              <a:solidFill>
                <a:schemeClr val="bg1"/>
              </a:solidFill>
            </a:endParaRPr>
          </a:p>
        </p:txBody>
      </p:sp>
      <p:sp>
        <p:nvSpPr>
          <p:cNvPr id="9" name="TextBox 8">
            <a:extLst>
              <a:ext uri="{FF2B5EF4-FFF2-40B4-BE49-F238E27FC236}">
                <a16:creationId xmlns:a16="http://schemas.microsoft.com/office/drawing/2014/main" id="{9FCC6012-92FE-4E9F-B20D-A077CC96C9A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537843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F8D14-1060-8A11-3198-EAFF53CECC46}"/>
              </a:ext>
            </a:extLst>
          </p:cNvPr>
          <p:cNvSpPr>
            <a:spLocks noGrp="1"/>
          </p:cNvSpPr>
          <p:nvPr>
            <p:ph idx="1"/>
          </p:nvPr>
        </p:nvSpPr>
        <p:spPr>
          <a:xfrm>
            <a:off x="838200" y="666974"/>
            <a:ext cx="10515600" cy="5509989"/>
          </a:xfrm>
        </p:spPr>
        <p:txBody>
          <a:bodyPr>
            <a:normAutofit/>
          </a:bodyPr>
          <a:lstStyle/>
          <a:p>
            <a:pPr marL="0" indent="0">
              <a:buNone/>
            </a:pPr>
            <a:r>
              <a:rPr lang="en-IN" sz="1600" b="1" dirty="0"/>
              <a:t>Chapter 7: Decorators &amp; Lifecycle-Hooks</a:t>
            </a:r>
          </a:p>
          <a:p>
            <a:pPr marL="0" indent="0">
              <a:buNone/>
            </a:pPr>
            <a:r>
              <a:rPr lang="en-US" sz="1600" dirty="0">
                <a:hlinkClick r:id="rId2" action="ppaction://hlinksldjump"/>
              </a:rPr>
              <a:t>Q37.  What are Parent-Child Components? </a:t>
            </a:r>
            <a:endParaRPr lang="en-IN" sz="1600" dirty="0"/>
          </a:p>
          <a:p>
            <a:pPr marL="0" indent="0">
              <a:buNone/>
            </a:pPr>
            <a:r>
              <a:rPr lang="en-US" sz="1600" dirty="0">
                <a:hlinkClick r:id="rId3" action="ppaction://hlinksldjump"/>
              </a:rPr>
              <a:t>Q38.  What is @Input Decorator? How to transfer data from Parent component to Child component? </a:t>
            </a:r>
            <a:endParaRPr lang="en-IN" sz="1600" dirty="0"/>
          </a:p>
          <a:p>
            <a:pPr marL="0" indent="0">
              <a:buNone/>
            </a:pPr>
            <a:r>
              <a:rPr lang="en-US" sz="1600" dirty="0">
                <a:hlinkClick r:id="rId4" action="ppaction://hlinksldjump"/>
              </a:rPr>
              <a:t>Q39.  What is @Output Decorator and Event Emitter? </a:t>
            </a:r>
            <a:endParaRPr lang="en-IN" sz="1600" dirty="0"/>
          </a:p>
          <a:p>
            <a:pPr marL="0" indent="0">
              <a:buNone/>
            </a:pPr>
            <a:r>
              <a:rPr lang="en-US" sz="1600" dirty="0">
                <a:hlinkClick r:id="rId5" action="ppaction://hlinksldjump"/>
              </a:rPr>
              <a:t>Q40.  What are Lifecycle Hooks in Angular? </a:t>
            </a:r>
            <a:endParaRPr lang="en-IN" sz="1600" dirty="0"/>
          </a:p>
          <a:p>
            <a:pPr marL="0" indent="0">
              <a:buNone/>
            </a:pPr>
            <a:r>
              <a:rPr lang="en-US" sz="1600" dirty="0">
                <a:hlinkClick r:id="rId6" action="ppaction://hlinksldjump"/>
              </a:rPr>
              <a:t>Q41.  What is a Constructor in Angular? </a:t>
            </a:r>
            <a:endParaRPr lang="en-IN" sz="1600" dirty="0"/>
          </a:p>
          <a:p>
            <a:pPr marL="0" indent="0">
              <a:buNone/>
            </a:pPr>
            <a:r>
              <a:rPr lang="en-US" sz="1600" dirty="0">
                <a:hlinkClick r:id="rId7" action="ppaction://hlinksldjump"/>
              </a:rPr>
              <a:t>Q42.  What is </a:t>
            </a:r>
            <a:r>
              <a:rPr lang="en-US" sz="1600" dirty="0" err="1">
                <a:hlinkClick r:id="rId7" action="ppaction://hlinksldjump"/>
              </a:rPr>
              <a:t>ngOnChanges</a:t>
            </a:r>
            <a:r>
              <a:rPr lang="en-US" sz="1600" dirty="0">
                <a:hlinkClick r:id="rId7" action="ppaction://hlinksldjump"/>
              </a:rPr>
              <a:t> life cycle hook in Angular? </a:t>
            </a:r>
            <a:endParaRPr lang="en-IN" sz="1600" dirty="0"/>
          </a:p>
          <a:p>
            <a:pPr marL="0" indent="0">
              <a:buNone/>
            </a:pPr>
            <a:r>
              <a:rPr lang="en-US" sz="1600" dirty="0">
                <a:hlinkClick r:id="rId8" action="ppaction://hlinksldjump"/>
              </a:rPr>
              <a:t>Q43.  What is </a:t>
            </a:r>
            <a:r>
              <a:rPr lang="en-US" sz="1600" dirty="0" err="1">
                <a:hlinkClick r:id="rId8" action="ppaction://hlinksldjump"/>
              </a:rPr>
              <a:t>ngOnInit</a:t>
            </a:r>
            <a:r>
              <a:rPr lang="en-US" sz="1600" dirty="0">
                <a:hlinkClick r:id="rId8" action="ppaction://hlinksldjump"/>
              </a:rPr>
              <a:t> life cycle hook in Angular? </a:t>
            </a:r>
            <a:endParaRPr lang="en-IN" sz="1600" dirty="0"/>
          </a:p>
          <a:p>
            <a:pPr marL="0" indent="0">
              <a:buNone/>
            </a:pPr>
            <a:r>
              <a:rPr lang="en-US" sz="1600" dirty="0">
                <a:hlinkClick r:id="rId9" action="ppaction://hlinksldjump"/>
              </a:rPr>
              <a:t>Q44.  What is the difference between constructor and </a:t>
            </a:r>
            <a:r>
              <a:rPr lang="en-US" sz="1600" dirty="0" err="1">
                <a:hlinkClick r:id="rId9" action="ppaction://hlinksldjump"/>
              </a:rPr>
              <a:t>ngOnInit</a:t>
            </a:r>
            <a:r>
              <a:rPr lang="en-US" sz="1600" dirty="0">
                <a:hlinkClick r:id="rId9" action="ppaction://hlinksldjump"/>
              </a:rPr>
              <a:t>? </a:t>
            </a:r>
            <a:endParaRPr lang="en-US" sz="1600" dirty="0"/>
          </a:p>
          <a:p>
            <a:pPr marL="0" indent="0">
              <a:buNone/>
            </a:pPr>
            <a:endParaRPr lang="en-IN" sz="1600" dirty="0"/>
          </a:p>
          <a:p>
            <a:pPr marL="0" indent="0">
              <a:buNone/>
            </a:pPr>
            <a:r>
              <a:rPr lang="en-IN" sz="1600" b="1" dirty="0"/>
              <a:t>Chapter 8: Routing</a:t>
            </a:r>
            <a:r>
              <a:rPr lang="en-US" sz="1600" b="1" dirty="0"/>
              <a:t> </a:t>
            </a:r>
            <a:endParaRPr lang="en-IN" sz="1600" b="1" dirty="0"/>
          </a:p>
          <a:p>
            <a:pPr marL="0" indent="0">
              <a:buNone/>
            </a:pPr>
            <a:r>
              <a:rPr lang="en-US" sz="1600" dirty="0">
                <a:hlinkClick r:id="rId10" action="ppaction://hlinksldjump"/>
              </a:rPr>
              <a:t>Q45.  What is Routing? How to setup Routing? </a:t>
            </a:r>
            <a:endParaRPr lang="en-IN" sz="1600" dirty="0"/>
          </a:p>
          <a:p>
            <a:pPr marL="0" indent="0">
              <a:buNone/>
            </a:pPr>
            <a:r>
              <a:rPr lang="en-US" sz="1600" dirty="0">
                <a:hlinkClick r:id="rId11" action="ppaction://hlinksldjump"/>
              </a:rPr>
              <a:t>Q46.  What is router outlet? </a:t>
            </a:r>
            <a:endParaRPr lang="en-IN" sz="1600" dirty="0"/>
          </a:p>
          <a:p>
            <a:pPr marL="0" indent="0">
              <a:buNone/>
            </a:pPr>
            <a:r>
              <a:rPr lang="en-US" sz="1600" dirty="0">
                <a:hlinkClick r:id="rId12" action="ppaction://hlinksldjump"/>
              </a:rPr>
              <a:t>Q47.  What are router links? </a:t>
            </a:r>
            <a:endParaRPr lang="en-IN" sz="1600" dirty="0"/>
          </a:p>
          <a:p>
            <a:endParaRPr lang="en-IN" sz="1600" dirty="0"/>
          </a:p>
        </p:txBody>
      </p:sp>
    </p:spTree>
    <p:extLst>
      <p:ext uri="{BB962C8B-B14F-4D97-AF65-F5344CB8AC3E}">
        <p14:creationId xmlns:p14="http://schemas.microsoft.com/office/powerpoint/2010/main" val="2590741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173144" y="227635"/>
            <a:ext cx="4895363"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Decorators &amp; Lifecycle-Hooks</a:t>
            </a:r>
          </a:p>
        </p:txBody>
      </p:sp>
      <p:sp>
        <p:nvSpPr>
          <p:cNvPr id="6" name="TextBox 5">
            <a:extLst>
              <a:ext uri="{FF2B5EF4-FFF2-40B4-BE49-F238E27FC236}">
                <a16:creationId xmlns:a16="http://schemas.microsoft.com/office/drawing/2014/main" id="{1FBC8C11-1312-8A98-0E5A-8272FE6BA89B}"/>
              </a:ext>
            </a:extLst>
          </p:cNvPr>
          <p:cNvSpPr txBox="1"/>
          <p:nvPr/>
        </p:nvSpPr>
        <p:spPr>
          <a:xfrm>
            <a:off x="6183772" y="2302821"/>
            <a:ext cx="5160334" cy="42165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Q37.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Parent-Child Components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Q38.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@Input Decorator</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How to transfer data from Parent component to Child component?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Q39.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@Output Decorator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and Event Emitter?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Q40.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Lifecycle Hooks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Q41.  What is a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Constructor</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Q42.  What is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ngOnChanges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life cycle hook 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Q43.  What is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ngOnInit</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life cycle hook 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Q44.  What is the difference between constructor and </a:t>
            </a:r>
            <a:r>
              <a:rPr kumimoji="0" lang="en-US" sz="1800" b="0" i="0" u="none" strike="noStrike" kern="1200" cap="none" spc="0" normalizeH="0" baseline="0" noProof="0" dirty="0" err="1">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ngOnInit</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B51841A-B8D4-0D56-4E8F-ED1D235B9C87}"/>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2685951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Parent-Child Components?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1947913-5B9B-57A1-1EDA-CA9D64FD2EA9}"/>
              </a:ext>
            </a:extLst>
          </p:cNvPr>
          <p:cNvPicPr>
            <a:picLocks noChangeAspect="1"/>
          </p:cNvPicPr>
          <p:nvPr/>
        </p:nvPicPr>
        <p:blipFill>
          <a:blip r:embed="rId4"/>
          <a:stretch>
            <a:fillRect/>
          </a:stretch>
        </p:blipFill>
        <p:spPr>
          <a:xfrm>
            <a:off x="6519321" y="1237058"/>
            <a:ext cx="4840761" cy="3844393"/>
          </a:xfrm>
          <a:prstGeom prst="rect">
            <a:avLst/>
          </a:prstGeom>
        </p:spPr>
      </p:pic>
      <p:pic>
        <p:nvPicPr>
          <p:cNvPr id="13" name="Picture 12">
            <a:extLst>
              <a:ext uri="{FF2B5EF4-FFF2-40B4-BE49-F238E27FC236}">
                <a16:creationId xmlns:a16="http://schemas.microsoft.com/office/drawing/2014/main" id="{6F22BD92-7C57-FA14-35E2-938462305410}"/>
              </a:ext>
            </a:extLst>
          </p:cNvPr>
          <p:cNvPicPr>
            <a:picLocks noChangeAspect="1"/>
          </p:cNvPicPr>
          <p:nvPr/>
        </p:nvPicPr>
        <p:blipFill>
          <a:blip r:embed="rId5"/>
          <a:stretch>
            <a:fillRect/>
          </a:stretch>
        </p:blipFill>
        <p:spPr>
          <a:xfrm>
            <a:off x="6844813" y="3429000"/>
            <a:ext cx="2921602" cy="1045343"/>
          </a:xfrm>
          <a:prstGeom prst="rect">
            <a:avLst/>
          </a:prstGeom>
        </p:spPr>
      </p:pic>
      <p:sp>
        <p:nvSpPr>
          <p:cNvPr id="5" name="TextBox 4">
            <a:extLst>
              <a:ext uri="{FF2B5EF4-FFF2-40B4-BE49-F238E27FC236}">
                <a16:creationId xmlns:a16="http://schemas.microsoft.com/office/drawing/2014/main" id="{A659CC29-1CBD-6A0D-74D7-83D670B81A7B}"/>
              </a:ext>
            </a:extLst>
          </p:cNvPr>
          <p:cNvSpPr txBox="1"/>
          <p:nvPr/>
        </p:nvSpPr>
        <p:spPr>
          <a:xfrm>
            <a:off x="398787" y="1237058"/>
            <a:ext cx="5414184"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Parent component is the outer component.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Child components are the components inside the parent component.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Most of the time app-component is only the parent component and rest of the components are child components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p:txBody>
      </p:sp>
      <p:sp>
        <p:nvSpPr>
          <p:cNvPr id="4" name="Title 3">
            <a:extLst>
              <a:ext uri="{FF2B5EF4-FFF2-40B4-BE49-F238E27FC236}">
                <a16:creationId xmlns:a16="http://schemas.microsoft.com/office/drawing/2014/main" id="{DFE3517C-DF8B-2EE2-704E-0805AB4C642F}"/>
              </a:ext>
            </a:extLst>
          </p:cNvPr>
          <p:cNvSpPr>
            <a:spLocks noGrp="1"/>
          </p:cNvSpPr>
          <p:nvPr>
            <p:ph type="title" idx="4294967295"/>
          </p:nvPr>
        </p:nvSpPr>
        <p:spPr>
          <a:xfrm>
            <a:off x="838200" y="365125"/>
            <a:ext cx="10515600" cy="871933"/>
          </a:xfrm>
        </p:spPr>
        <p:txBody>
          <a:bodyPr/>
          <a:lstStyle/>
          <a:p>
            <a:r>
              <a:rPr lang="en-US" sz="1100" b="0" i="0" u="none" strike="noStrike" dirty="0">
                <a:solidFill>
                  <a:schemeClr val="bg1"/>
                </a:solidFill>
                <a:effectLst/>
                <a:latin typeface="Calibri" panose="020F0502020204030204" pitchFamily="34" charset="0"/>
              </a:rPr>
              <a:t>Q37.  What are Parent-Child Components?</a:t>
            </a:r>
            <a:r>
              <a:rPr lang="en-US" dirty="0">
                <a:solidFill>
                  <a:schemeClr val="bg1"/>
                </a:solidFill>
              </a:rPr>
              <a:t> </a:t>
            </a:r>
            <a:endParaRPr lang="en-IN" dirty="0">
              <a:solidFill>
                <a:schemeClr val="bg1"/>
              </a:solidFill>
            </a:endParaRPr>
          </a:p>
        </p:txBody>
      </p:sp>
      <p:sp>
        <p:nvSpPr>
          <p:cNvPr id="6" name="TextBox 5">
            <a:extLst>
              <a:ext uri="{FF2B5EF4-FFF2-40B4-BE49-F238E27FC236}">
                <a16:creationId xmlns:a16="http://schemas.microsoft.com/office/drawing/2014/main" id="{0FE7D958-2096-BE59-27C4-E7487554BF26}"/>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301782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@Input Decorator? How to transfer data from Parent component to Child component?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91644A-1782-1A85-8B3C-1DC918ACDAF4}"/>
              </a:ext>
            </a:extLst>
          </p:cNvPr>
          <p:cNvSpPr txBox="1"/>
          <p:nvPr/>
        </p:nvSpPr>
        <p:spPr>
          <a:xfrm>
            <a:off x="364955" y="974896"/>
            <a:ext cx="470916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@Input decorator is used to pass data from parent component to child component.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roject 1">
            <a:hlinkClick r:id="" action="ppaction://media"/>
            <a:extLst>
              <a:ext uri="{FF2B5EF4-FFF2-40B4-BE49-F238E27FC236}">
                <a16:creationId xmlns:a16="http://schemas.microsoft.com/office/drawing/2014/main" id="{C7298D6E-D9BD-F646-8371-C8C786481C7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7574" y="1934563"/>
            <a:ext cx="5864482" cy="4067441"/>
          </a:xfrm>
          <a:prstGeom prst="rect">
            <a:avLst/>
          </a:prstGeom>
        </p:spPr>
      </p:pic>
      <p:sp>
        <p:nvSpPr>
          <p:cNvPr id="6" name="Rectangle: Rounded Corners 5">
            <a:extLst>
              <a:ext uri="{FF2B5EF4-FFF2-40B4-BE49-F238E27FC236}">
                <a16:creationId xmlns:a16="http://schemas.microsoft.com/office/drawing/2014/main" id="{C1B2386B-AEED-5695-B36C-A231F541F822}"/>
              </a:ext>
            </a:extLst>
          </p:cNvPr>
          <p:cNvSpPr/>
          <p:nvPr/>
        </p:nvSpPr>
        <p:spPr>
          <a:xfrm>
            <a:off x="7695291" y="1072244"/>
            <a:ext cx="206095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app.component.html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(Parent)</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5F7F1A05-3BBF-1725-4478-0443DC094392}"/>
              </a:ext>
            </a:extLst>
          </p:cNvPr>
          <p:cNvSpPr/>
          <p:nvPr/>
        </p:nvSpPr>
        <p:spPr>
          <a:xfrm>
            <a:off x="7829120" y="3631582"/>
            <a:ext cx="1927124" cy="64633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child.component.ts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(Child)</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6E2CA96A-6238-C596-0BEB-846ECCED1DD7}"/>
              </a:ext>
            </a:extLst>
          </p:cNvPr>
          <p:cNvCxnSpPr>
            <a:cxnSpLocks/>
          </p:cNvCxnSpPr>
          <p:nvPr/>
        </p:nvCxnSpPr>
        <p:spPr>
          <a:xfrm>
            <a:off x="8694963" y="1718575"/>
            <a:ext cx="0" cy="1913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C6211A6-289C-3735-D3D7-80FAEA81ABC0}"/>
              </a:ext>
            </a:extLst>
          </p:cNvPr>
          <p:cNvSpPr txBox="1"/>
          <p:nvPr/>
        </p:nvSpPr>
        <p:spPr>
          <a:xfrm>
            <a:off x="7896035" y="2456712"/>
            <a:ext cx="829732" cy="3158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124"/>
                </a:solidFill>
                <a:effectLst/>
                <a:uLnTx/>
                <a:uFillTx/>
                <a:latin typeface="Calibri" panose="020F0502020204030204"/>
                <a:ea typeface="+mn-ea"/>
                <a:cs typeface="+mn-cs"/>
              </a:rPr>
              <a:t>@Input</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9A09FAA6-7C9B-060B-D8E3-C63A618CE10C}"/>
              </a:ext>
            </a:extLst>
          </p:cNvPr>
          <p:cNvSpPr>
            <a:spLocks noGrp="1"/>
          </p:cNvSpPr>
          <p:nvPr>
            <p:ph type="title" idx="4294967295"/>
          </p:nvPr>
        </p:nvSpPr>
        <p:spPr>
          <a:xfrm>
            <a:off x="838200" y="365125"/>
            <a:ext cx="10515600" cy="877835"/>
          </a:xfrm>
        </p:spPr>
        <p:txBody>
          <a:bodyPr/>
          <a:lstStyle/>
          <a:p>
            <a:r>
              <a:rPr lang="en-US" sz="1100" b="0" i="0" u="none" strike="noStrike" dirty="0">
                <a:solidFill>
                  <a:schemeClr val="bg1"/>
                </a:solidFill>
                <a:effectLst/>
                <a:latin typeface="Calibri" panose="020F0502020204030204" pitchFamily="34" charset="0"/>
              </a:rPr>
              <a:t>Q38.  What is @Input Decorator? How to transfer data from Parent component to Child component?</a:t>
            </a:r>
            <a:r>
              <a:rPr lang="en-US" dirty="0">
                <a:solidFill>
                  <a:schemeClr val="bg1"/>
                </a:solidFill>
              </a:rPr>
              <a:t> </a:t>
            </a:r>
            <a:endParaRPr lang="en-IN" dirty="0">
              <a:solidFill>
                <a:schemeClr val="bg1"/>
              </a:solidFill>
            </a:endParaRPr>
          </a:p>
        </p:txBody>
      </p:sp>
      <p:sp>
        <p:nvSpPr>
          <p:cNvPr id="10" name="TextBox 9">
            <a:extLst>
              <a:ext uri="{FF2B5EF4-FFF2-40B4-BE49-F238E27FC236}">
                <a16:creationId xmlns:a16="http://schemas.microsoft.com/office/drawing/2014/main" id="{E9AFA8E7-A80B-1D56-BA6D-45F997D2E9E4}"/>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734007281"/>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@Input Decorator? How to transfer data from Parent component to Child component?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91644A-1782-1A85-8B3C-1DC918ACDAF4}"/>
              </a:ext>
            </a:extLst>
          </p:cNvPr>
          <p:cNvSpPr txBox="1"/>
          <p:nvPr/>
        </p:nvSpPr>
        <p:spPr>
          <a:xfrm>
            <a:off x="364955" y="974896"/>
            <a:ext cx="470916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@Input decorator is used to pass data from parent component to child component.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roject 1">
            <a:hlinkClick r:id="" action="ppaction://media"/>
            <a:extLst>
              <a:ext uri="{FF2B5EF4-FFF2-40B4-BE49-F238E27FC236}">
                <a16:creationId xmlns:a16="http://schemas.microsoft.com/office/drawing/2014/main" id="{C7298D6E-D9BD-F646-8371-C8C786481C7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9221" y="2490333"/>
            <a:ext cx="4891735" cy="3392771"/>
          </a:xfrm>
          <a:prstGeom prst="rect">
            <a:avLst/>
          </a:prstGeom>
        </p:spPr>
      </p:pic>
      <p:sp>
        <p:nvSpPr>
          <p:cNvPr id="5" name="Rectangle: Rounded Corners 4">
            <a:extLst>
              <a:ext uri="{FF2B5EF4-FFF2-40B4-BE49-F238E27FC236}">
                <a16:creationId xmlns:a16="http://schemas.microsoft.com/office/drawing/2014/main" id="{4B4EA9C0-0E79-6BAE-AE2C-A18FF72F13AC}"/>
              </a:ext>
            </a:extLst>
          </p:cNvPr>
          <p:cNvSpPr/>
          <p:nvPr/>
        </p:nvSpPr>
        <p:spPr>
          <a:xfrm>
            <a:off x="9423126" y="1228998"/>
            <a:ext cx="206095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app.component.ts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(Parent)</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C1B2386B-AEED-5695-B36C-A231F541F822}"/>
              </a:ext>
            </a:extLst>
          </p:cNvPr>
          <p:cNvSpPr/>
          <p:nvPr/>
        </p:nvSpPr>
        <p:spPr>
          <a:xfrm>
            <a:off x="5552982" y="1228998"/>
            <a:ext cx="206095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app.component.html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(Parent)</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5F7F1A05-3BBF-1725-4478-0443DC094392}"/>
              </a:ext>
            </a:extLst>
          </p:cNvPr>
          <p:cNvSpPr/>
          <p:nvPr/>
        </p:nvSpPr>
        <p:spPr>
          <a:xfrm>
            <a:off x="5686811" y="3788336"/>
            <a:ext cx="1927124" cy="64633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child.component.ts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(Child)</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E20A5A95-A6A4-B4A2-BE9B-DE9162C77719}"/>
              </a:ext>
            </a:extLst>
          </p:cNvPr>
          <p:cNvSpPr/>
          <p:nvPr/>
        </p:nvSpPr>
        <p:spPr>
          <a:xfrm>
            <a:off x="9423126" y="3788336"/>
            <a:ext cx="2188771" cy="64633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child.component.html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(Child)</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37E51C72-838D-5587-FF44-DEB25A3D18B7}"/>
              </a:ext>
            </a:extLst>
          </p:cNvPr>
          <p:cNvCxnSpPr/>
          <p:nvPr/>
        </p:nvCxnSpPr>
        <p:spPr>
          <a:xfrm>
            <a:off x="7613934" y="1552163"/>
            <a:ext cx="180919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2CA96A-6238-C596-0BEB-846ECCED1DD7}"/>
              </a:ext>
            </a:extLst>
          </p:cNvPr>
          <p:cNvCxnSpPr>
            <a:cxnSpLocks/>
          </p:cNvCxnSpPr>
          <p:nvPr/>
        </p:nvCxnSpPr>
        <p:spPr>
          <a:xfrm>
            <a:off x="6552654" y="1875329"/>
            <a:ext cx="0" cy="19130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400689-9DA2-8FC4-AD06-5E8A51A89117}"/>
              </a:ext>
            </a:extLst>
          </p:cNvPr>
          <p:cNvCxnSpPr>
            <a:stCxn id="7" idx="3"/>
            <a:endCxn id="8" idx="1"/>
          </p:cNvCxnSpPr>
          <p:nvPr/>
        </p:nvCxnSpPr>
        <p:spPr>
          <a:xfrm>
            <a:off x="7613935" y="4111502"/>
            <a:ext cx="180919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E2996C-528E-2646-2735-CB6738006250}"/>
              </a:ext>
            </a:extLst>
          </p:cNvPr>
          <p:cNvCxnSpPr>
            <a:cxnSpLocks/>
          </p:cNvCxnSpPr>
          <p:nvPr/>
        </p:nvCxnSpPr>
        <p:spPr>
          <a:xfrm flipH="1">
            <a:off x="7613934" y="1754421"/>
            <a:ext cx="180919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E1A338-4172-EDBA-97BC-4BC0A40D6B08}"/>
              </a:ext>
            </a:extLst>
          </p:cNvPr>
          <p:cNvSpPr txBox="1"/>
          <p:nvPr/>
        </p:nvSpPr>
        <p:spPr>
          <a:xfrm>
            <a:off x="7795912" y="1071257"/>
            <a:ext cx="1445235" cy="3158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124"/>
                </a:solidFill>
                <a:effectLst/>
                <a:uLnTx/>
                <a:uFillTx/>
                <a:latin typeface="Calibri" panose="020F0502020204030204"/>
                <a:ea typeface="+mn-ea"/>
                <a:cs typeface="+mn-cs"/>
              </a:rPr>
              <a:t>Two way binding</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C6211A6-289C-3735-D3D7-80FAEA81ABC0}"/>
              </a:ext>
            </a:extLst>
          </p:cNvPr>
          <p:cNvSpPr txBox="1"/>
          <p:nvPr/>
        </p:nvSpPr>
        <p:spPr>
          <a:xfrm>
            <a:off x="5753726" y="2613466"/>
            <a:ext cx="829732" cy="3158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124"/>
                </a:solidFill>
                <a:effectLst/>
                <a:uLnTx/>
                <a:uFillTx/>
                <a:latin typeface="Calibri" panose="020F0502020204030204"/>
                <a:ea typeface="+mn-ea"/>
                <a:cs typeface="+mn-cs"/>
              </a:rPr>
              <a:t>@Input</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BE4505A7-4977-51A6-0FA2-85396FB57A5D}"/>
              </a:ext>
            </a:extLst>
          </p:cNvPr>
          <p:cNvSpPr txBox="1"/>
          <p:nvPr/>
        </p:nvSpPr>
        <p:spPr>
          <a:xfrm>
            <a:off x="7949787" y="4280778"/>
            <a:ext cx="113748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124"/>
                </a:solidFill>
                <a:effectLst/>
                <a:uLnTx/>
                <a:uFillTx/>
                <a:latin typeface="Calibri" panose="020F0502020204030204"/>
                <a:ea typeface="+mn-ea"/>
                <a:cs typeface="+mn-cs"/>
              </a:rPr>
              <a:t>Interpolation</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BC9D1BA-D9D7-3BF7-139A-B47CF9200DFA}"/>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136701180"/>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@Output Decorator and Event Emitter?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717172-7A3C-03E1-8764-FAAE92FA3699}"/>
              </a:ext>
            </a:extLst>
          </p:cNvPr>
          <p:cNvSpPr txBox="1"/>
          <p:nvPr/>
        </p:nvSpPr>
        <p:spPr>
          <a:xfrm>
            <a:off x="536966" y="1055609"/>
            <a:ext cx="583335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@Ouptut decorator and event emitter together are used to pass data from child component to parent component.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DDD43DD4-EE0E-C066-81C0-8352A5E7C6FA}"/>
              </a:ext>
            </a:extLst>
          </p:cNvPr>
          <p:cNvSpPr/>
          <p:nvPr/>
        </p:nvSpPr>
        <p:spPr>
          <a:xfrm>
            <a:off x="7753859" y="1055610"/>
            <a:ext cx="206095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app.component.html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(Parent)</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65BAAFAD-6A51-474A-F888-778F11779969}"/>
              </a:ext>
            </a:extLst>
          </p:cNvPr>
          <p:cNvSpPr/>
          <p:nvPr/>
        </p:nvSpPr>
        <p:spPr>
          <a:xfrm>
            <a:off x="7887688" y="3614948"/>
            <a:ext cx="1927124" cy="64633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child.component.ts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(Child)</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4409F5FF-3F4E-E906-4CE7-5CADFE8DFC29}"/>
              </a:ext>
            </a:extLst>
          </p:cNvPr>
          <p:cNvCxnSpPr>
            <a:cxnSpLocks/>
          </p:cNvCxnSpPr>
          <p:nvPr/>
        </p:nvCxnSpPr>
        <p:spPr>
          <a:xfrm flipV="1">
            <a:off x="8784335" y="1785494"/>
            <a:ext cx="0" cy="17862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B8C715-514B-EDB0-9188-73F3B52D958F}"/>
              </a:ext>
            </a:extLst>
          </p:cNvPr>
          <p:cNvSpPr txBox="1"/>
          <p:nvPr/>
        </p:nvSpPr>
        <p:spPr>
          <a:xfrm>
            <a:off x="7583774" y="2445325"/>
            <a:ext cx="120056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124"/>
                </a:solidFill>
                <a:effectLst/>
                <a:uLnTx/>
                <a:uFillTx/>
                <a:latin typeface="Calibri" panose="020F0502020204030204"/>
                <a:ea typeface="+mn-ea"/>
                <a:cs typeface="+mn-cs"/>
              </a:rPr>
              <a:t>@Output/ </a:t>
            </a:r>
            <a:r>
              <a:rPr kumimoji="0" lang="en-US" sz="1400" b="0" i="0" u="none" strike="noStrike" kern="1200" cap="none" spc="0" normalizeH="0" baseline="0" noProof="0" dirty="0" err="1">
                <a:ln>
                  <a:noFill/>
                </a:ln>
                <a:solidFill>
                  <a:srgbClr val="202124"/>
                </a:solidFill>
                <a:effectLst/>
                <a:uLnTx/>
                <a:uFillTx/>
                <a:latin typeface="Calibri" panose="020F0502020204030204"/>
                <a:ea typeface="+mn-ea"/>
                <a:cs typeface="+mn-cs"/>
              </a:rPr>
              <a:t>EventEmitter</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Demo-Ouput">
            <a:hlinkClick r:id="" action="ppaction://media"/>
            <a:extLst>
              <a:ext uri="{FF2B5EF4-FFF2-40B4-BE49-F238E27FC236}">
                <a16:creationId xmlns:a16="http://schemas.microsoft.com/office/drawing/2014/main" id="{AC8A1C0C-4E2D-DBEA-64F1-9B9ACC3B956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6642" y="2420739"/>
            <a:ext cx="4418279" cy="3681079"/>
          </a:xfrm>
          <a:prstGeom prst="rect">
            <a:avLst/>
          </a:prstGeom>
        </p:spPr>
      </p:pic>
      <p:sp>
        <p:nvSpPr>
          <p:cNvPr id="5" name="Title 4">
            <a:extLst>
              <a:ext uri="{FF2B5EF4-FFF2-40B4-BE49-F238E27FC236}">
                <a16:creationId xmlns:a16="http://schemas.microsoft.com/office/drawing/2014/main" id="{560B69C6-8117-B742-CB68-7F3B8C20741B}"/>
              </a:ext>
            </a:extLst>
          </p:cNvPr>
          <p:cNvSpPr>
            <a:spLocks noGrp="1"/>
          </p:cNvSpPr>
          <p:nvPr>
            <p:ph type="title" idx="4294967295"/>
          </p:nvPr>
        </p:nvSpPr>
        <p:spPr>
          <a:xfrm>
            <a:off x="838200" y="365126"/>
            <a:ext cx="10515600" cy="706132"/>
          </a:xfrm>
        </p:spPr>
        <p:txBody>
          <a:bodyPr/>
          <a:lstStyle/>
          <a:p>
            <a:r>
              <a:rPr lang="en-US" sz="1100" b="0" i="0" u="none" strike="noStrike" dirty="0">
                <a:solidFill>
                  <a:schemeClr val="bg1"/>
                </a:solidFill>
                <a:effectLst/>
                <a:latin typeface="Calibri" panose="020F0502020204030204" pitchFamily="34" charset="0"/>
              </a:rPr>
              <a:t>Q39.  What is @Output Decorator and Event Emitter?</a:t>
            </a:r>
            <a:r>
              <a:rPr lang="en-US" dirty="0">
                <a:solidFill>
                  <a:schemeClr val="bg1"/>
                </a:solidFill>
              </a:rPr>
              <a:t> </a:t>
            </a:r>
            <a:endParaRPr lang="en-IN" dirty="0">
              <a:solidFill>
                <a:schemeClr val="bg1"/>
              </a:solidFill>
            </a:endParaRPr>
          </a:p>
        </p:txBody>
      </p:sp>
      <p:sp>
        <p:nvSpPr>
          <p:cNvPr id="9" name="TextBox 8">
            <a:extLst>
              <a:ext uri="{FF2B5EF4-FFF2-40B4-BE49-F238E27FC236}">
                <a16:creationId xmlns:a16="http://schemas.microsoft.com/office/drawing/2014/main" id="{4D9848E1-2092-C838-9FA0-9B0A0DFCF4AA}"/>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315806264"/>
      </p:ext>
    </p:extLst>
  </p:cSld>
  <p:clrMapOvr>
    <a:masterClrMapping/>
  </p:clrMapOvr>
  <p:timing>
    <p:tnLst>
      <p:par>
        <p:cTn id="1" dur="indefinite" restart="never" nodeType="tmRoot">
          <p:childTnLst>
            <p:video>
              <p:cMediaNode vol="80000">
                <p:cTn id="2" fill="hold" display="0">
                  <p:stCondLst>
                    <p:cond delay="indefinite"/>
                  </p:stCondLst>
                </p:cTn>
                <p:tgtEl>
                  <p:spTgt spid="23"/>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@Output Decorator and Event Emitter?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Q39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717172-7A3C-03E1-8764-FAAE92FA3699}"/>
              </a:ext>
            </a:extLst>
          </p:cNvPr>
          <p:cNvSpPr txBox="1"/>
          <p:nvPr/>
        </p:nvSpPr>
        <p:spPr>
          <a:xfrm>
            <a:off x="262646" y="1019340"/>
            <a:ext cx="649639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@Ouptut decorator and event emitter together are used to pass data from child component to parent component.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88EE1146-F7B2-A1AF-684D-52CEA2569FFC}"/>
              </a:ext>
            </a:extLst>
          </p:cNvPr>
          <p:cNvSpPr/>
          <p:nvPr/>
        </p:nvSpPr>
        <p:spPr>
          <a:xfrm>
            <a:off x="9285751" y="2159265"/>
            <a:ext cx="206095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app.component.ts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(Parent)</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DDD43DD4-EE0E-C066-81C0-8352A5E7C6FA}"/>
              </a:ext>
            </a:extLst>
          </p:cNvPr>
          <p:cNvSpPr/>
          <p:nvPr/>
        </p:nvSpPr>
        <p:spPr>
          <a:xfrm>
            <a:off x="5415607" y="2159265"/>
            <a:ext cx="2060952" cy="646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app.component.html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(Parent)</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65BAAFAD-6A51-474A-F888-778F11779969}"/>
              </a:ext>
            </a:extLst>
          </p:cNvPr>
          <p:cNvSpPr/>
          <p:nvPr/>
        </p:nvSpPr>
        <p:spPr>
          <a:xfrm>
            <a:off x="5549436" y="4718603"/>
            <a:ext cx="1927124" cy="64633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child.component.ts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(Child)</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09714B62-DEB9-F384-5D56-288902AEDBCB}"/>
              </a:ext>
            </a:extLst>
          </p:cNvPr>
          <p:cNvSpPr/>
          <p:nvPr/>
        </p:nvSpPr>
        <p:spPr>
          <a:xfrm>
            <a:off x="9285751" y="4718603"/>
            <a:ext cx="2188771" cy="64633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child.component.html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(Child)</a:t>
            </a: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63DA70AC-3C8D-364E-1B1F-0122D8D2E9FD}"/>
              </a:ext>
            </a:extLst>
          </p:cNvPr>
          <p:cNvCxnSpPr>
            <a:cxnSpLocks/>
          </p:cNvCxnSpPr>
          <p:nvPr/>
        </p:nvCxnSpPr>
        <p:spPr>
          <a:xfrm>
            <a:off x="7476558" y="2415420"/>
            <a:ext cx="180919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09F5FF-3F4E-E906-4CE7-5CADFE8DFC29}"/>
              </a:ext>
            </a:extLst>
          </p:cNvPr>
          <p:cNvCxnSpPr>
            <a:cxnSpLocks/>
          </p:cNvCxnSpPr>
          <p:nvPr/>
        </p:nvCxnSpPr>
        <p:spPr>
          <a:xfrm flipV="1">
            <a:off x="6446083" y="2889149"/>
            <a:ext cx="0" cy="17862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FC0FF0-2CF5-0FAD-480E-03A5A16F771C}"/>
              </a:ext>
            </a:extLst>
          </p:cNvPr>
          <p:cNvCxnSpPr>
            <a:cxnSpLocks/>
          </p:cNvCxnSpPr>
          <p:nvPr/>
        </p:nvCxnSpPr>
        <p:spPr>
          <a:xfrm flipH="1">
            <a:off x="7476559" y="5012252"/>
            <a:ext cx="180919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B8C715-514B-EDB0-9188-73F3B52D958F}"/>
              </a:ext>
            </a:extLst>
          </p:cNvPr>
          <p:cNvSpPr txBox="1"/>
          <p:nvPr/>
        </p:nvSpPr>
        <p:spPr>
          <a:xfrm>
            <a:off x="5245522" y="3548980"/>
            <a:ext cx="120056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124"/>
                </a:solidFill>
                <a:effectLst/>
                <a:uLnTx/>
                <a:uFillTx/>
                <a:latin typeface="Calibri" panose="020F0502020204030204"/>
                <a:ea typeface="+mn-ea"/>
                <a:cs typeface="+mn-cs"/>
              </a:rPr>
              <a:t>@Output/ </a:t>
            </a:r>
            <a:r>
              <a:rPr kumimoji="0" lang="en-US" sz="1400" b="0" i="0" u="none" strike="noStrike" kern="1200" cap="none" spc="0" normalizeH="0" baseline="0" noProof="0" dirty="0" err="1">
                <a:ln>
                  <a:noFill/>
                </a:ln>
                <a:solidFill>
                  <a:srgbClr val="202124"/>
                </a:solidFill>
                <a:effectLst/>
                <a:uLnTx/>
                <a:uFillTx/>
                <a:latin typeface="Calibri" panose="020F0502020204030204"/>
                <a:ea typeface="+mn-ea"/>
                <a:cs typeface="+mn-cs"/>
              </a:rPr>
              <a:t>EventEmitter</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A5B3A92C-8EB7-2EE3-32AF-3C40F4FC2866}"/>
              </a:ext>
            </a:extLst>
          </p:cNvPr>
          <p:cNvSpPr txBox="1"/>
          <p:nvPr/>
        </p:nvSpPr>
        <p:spPr>
          <a:xfrm>
            <a:off x="7812412" y="5152013"/>
            <a:ext cx="147333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124"/>
                </a:solidFill>
                <a:effectLst/>
                <a:uLnTx/>
                <a:uFillTx/>
                <a:latin typeface="Calibri" panose="020F0502020204030204"/>
                <a:ea typeface="+mn-ea"/>
                <a:cs typeface="+mn-cs"/>
              </a:rPr>
              <a:t>Event Binding</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AE871532-D1C9-6AEC-F016-07014F0E4EBB}"/>
              </a:ext>
            </a:extLst>
          </p:cNvPr>
          <p:cNvSpPr txBox="1"/>
          <p:nvPr/>
        </p:nvSpPr>
        <p:spPr>
          <a:xfrm>
            <a:off x="7812411" y="2016956"/>
            <a:ext cx="147333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124"/>
                </a:solidFill>
                <a:effectLst/>
                <a:uLnTx/>
                <a:uFillTx/>
                <a:latin typeface="Calibri" panose="020F0502020204030204"/>
                <a:ea typeface="+mn-ea"/>
                <a:cs typeface="+mn-cs"/>
              </a:rPr>
              <a:t>Event Binding</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8923CAE3-0EA8-1E67-430D-FEC4E54C6A28}"/>
              </a:ext>
            </a:extLst>
          </p:cNvPr>
          <p:cNvCxnSpPr>
            <a:cxnSpLocks/>
          </p:cNvCxnSpPr>
          <p:nvPr/>
        </p:nvCxnSpPr>
        <p:spPr>
          <a:xfrm flipH="1">
            <a:off x="7414952" y="2572743"/>
            <a:ext cx="180919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AF3CB1-A004-D524-31FF-9E023CA3B139}"/>
              </a:ext>
            </a:extLst>
          </p:cNvPr>
          <p:cNvSpPr txBox="1"/>
          <p:nvPr/>
        </p:nvSpPr>
        <p:spPr>
          <a:xfrm>
            <a:off x="7909646" y="2745829"/>
            <a:ext cx="147333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02124"/>
                </a:solidFill>
                <a:effectLst/>
                <a:uLnTx/>
                <a:uFillTx/>
                <a:latin typeface="Calibri" panose="020F0502020204030204"/>
                <a:ea typeface="+mn-ea"/>
                <a:cs typeface="+mn-cs"/>
              </a:rPr>
              <a:t>Interpolation</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Demo-Ouput">
            <a:hlinkClick r:id="" action="ppaction://media"/>
            <a:extLst>
              <a:ext uri="{FF2B5EF4-FFF2-40B4-BE49-F238E27FC236}">
                <a16:creationId xmlns:a16="http://schemas.microsoft.com/office/drawing/2014/main" id="{AC8A1C0C-4E2D-DBEA-64F1-9B9ACC3B956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1471" y="2172863"/>
            <a:ext cx="4418279" cy="3681079"/>
          </a:xfrm>
          <a:prstGeom prst="rect">
            <a:avLst/>
          </a:prstGeom>
        </p:spPr>
      </p:pic>
      <p:sp>
        <p:nvSpPr>
          <p:cNvPr id="13" name="TextBox 12">
            <a:extLst>
              <a:ext uri="{FF2B5EF4-FFF2-40B4-BE49-F238E27FC236}">
                <a16:creationId xmlns:a16="http://schemas.microsoft.com/office/drawing/2014/main" id="{43D25DE2-5E17-19EA-EAE2-BCEDFBF3FC26}"/>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599923454"/>
      </p:ext>
    </p:extLst>
  </p:cSld>
  <p:clrMapOvr>
    <a:masterClrMapping/>
  </p:clrMapOvr>
  <p:timing>
    <p:tnLst>
      <p:par>
        <p:cTn id="1" dur="indefinite" restart="never" nodeType="tmRoot">
          <p:childTnLst>
            <p:video>
              <p:cMediaNode vol="80000">
                <p:cTn id="2" fill="hold" display="0">
                  <p:stCondLst>
                    <p:cond delay="indefinite"/>
                  </p:stCondLst>
                </p:cTn>
                <p:tgtEl>
                  <p:spTgt spid="23"/>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Lifecycle Hooks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110DAF-DB87-5118-A1CB-68D747854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568" y="252138"/>
            <a:ext cx="708721" cy="281964"/>
          </a:xfrm>
          <a:prstGeom prst="rect">
            <a:avLst/>
          </a:prstGeom>
        </p:spPr>
      </p:pic>
      <p:sp>
        <p:nvSpPr>
          <p:cNvPr id="16" name="TextBox 15">
            <a:extLst>
              <a:ext uri="{FF2B5EF4-FFF2-40B4-BE49-F238E27FC236}">
                <a16:creationId xmlns:a16="http://schemas.microsoft.com/office/drawing/2014/main" id="{E02482F6-4D58-8850-6F13-F0D3E3C51216}"/>
              </a:ext>
            </a:extLst>
          </p:cNvPr>
          <p:cNvSpPr txBox="1"/>
          <p:nvPr/>
        </p:nvSpPr>
        <p:spPr>
          <a:xfrm>
            <a:off x="945527" y="1134553"/>
            <a:ext cx="5150473"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component from creation to destruction goes through several stages and these stages are the life cycle hooks. </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stages will cover activities like: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
                <a:srgbClr val="ED7D31"/>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Component instantiating. </a:t>
            </a:r>
          </a:p>
          <a:p>
            <a:pPr marL="742950" marR="0" lvl="1" indent="-285750" algn="l" defTabSz="914400" rtl="0" eaLnBrk="1" fontAlgn="auto" latinLnBrk="0" hangingPunct="1">
              <a:lnSpc>
                <a:spcPct val="100000"/>
              </a:lnSpc>
              <a:spcBef>
                <a:spcPts val="0"/>
              </a:spcBef>
              <a:spcAft>
                <a:spcPts val="0"/>
              </a:spcAft>
              <a:buClr>
                <a:srgbClr val="ED7D31"/>
              </a:buClr>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
                <a:srgbClr val="ED7D31"/>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Rendering the component html view. </a:t>
            </a:r>
          </a:p>
          <a:p>
            <a:pPr marL="742950" marR="0" lvl="1" indent="-285750" algn="l" defTabSz="914400" rtl="0" eaLnBrk="1" fontAlgn="auto" latinLnBrk="0" hangingPunct="1">
              <a:lnSpc>
                <a:spcPct val="100000"/>
              </a:lnSpc>
              <a:spcBef>
                <a:spcPts val="0"/>
              </a:spcBef>
              <a:spcAft>
                <a:spcPts val="0"/>
              </a:spcAft>
              <a:buClr>
                <a:srgbClr val="ED7D31"/>
              </a:buClr>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
                <a:srgbClr val="ED7D31"/>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Creating the child components(optional). </a:t>
            </a:r>
          </a:p>
          <a:p>
            <a:pPr marL="742950" marR="0" lvl="1" indent="-285750" algn="l" defTabSz="914400" rtl="0" eaLnBrk="1" fontAlgn="auto" latinLnBrk="0" hangingPunct="1">
              <a:lnSpc>
                <a:spcPct val="100000"/>
              </a:lnSpc>
              <a:spcBef>
                <a:spcPts val="0"/>
              </a:spcBef>
              <a:spcAft>
                <a:spcPts val="0"/>
              </a:spcAft>
              <a:buClr>
                <a:srgbClr val="ED7D31"/>
              </a:buClr>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
                <a:srgbClr val="ED7D31"/>
              </a:buClr>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Destroying the component.</a:t>
            </a:r>
          </a:p>
        </p:txBody>
      </p:sp>
      <p:pic>
        <p:nvPicPr>
          <p:cNvPr id="17" name="Picture 2" descr="Lifecycle Hooks • Angular">
            <a:extLst>
              <a:ext uri="{FF2B5EF4-FFF2-40B4-BE49-F238E27FC236}">
                <a16:creationId xmlns:a16="http://schemas.microsoft.com/office/drawing/2014/main" id="{82A223F8-275D-AF4C-D423-4F83824593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9902" y="1134553"/>
            <a:ext cx="4610180" cy="48478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3E1CF2-D637-548C-E44E-3D4261C5837F}"/>
              </a:ext>
            </a:extLst>
          </p:cNvPr>
          <p:cNvSpPr txBox="1"/>
          <p:nvPr/>
        </p:nvSpPr>
        <p:spPr>
          <a:xfrm>
            <a:off x="945527" y="5290484"/>
            <a:ext cx="5051371" cy="646331"/>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dirty="0">
                <a:solidFill>
                  <a:prstClr val="black"/>
                </a:solidFill>
              </a:rPr>
              <a:t>Angular provides these hooks, inside them we can code for appropriate functionality.</a:t>
            </a:r>
            <a:endParaRPr lang="en-IN" dirty="0"/>
          </a:p>
        </p:txBody>
      </p:sp>
      <p:sp>
        <p:nvSpPr>
          <p:cNvPr id="4" name="Title 3">
            <a:extLst>
              <a:ext uri="{FF2B5EF4-FFF2-40B4-BE49-F238E27FC236}">
                <a16:creationId xmlns:a16="http://schemas.microsoft.com/office/drawing/2014/main" id="{25F0B99B-ADF7-58CB-6E1A-128B7FAC1696}"/>
              </a:ext>
            </a:extLst>
          </p:cNvPr>
          <p:cNvSpPr>
            <a:spLocks noGrp="1"/>
          </p:cNvSpPr>
          <p:nvPr>
            <p:ph type="title" idx="4294967295"/>
          </p:nvPr>
        </p:nvSpPr>
        <p:spPr>
          <a:xfrm>
            <a:off x="838200" y="365126"/>
            <a:ext cx="10515600" cy="769428"/>
          </a:xfrm>
        </p:spPr>
        <p:txBody>
          <a:bodyPr/>
          <a:lstStyle/>
          <a:p>
            <a:r>
              <a:rPr lang="en-US" sz="1100" b="0" i="0" u="none" strike="noStrike" dirty="0">
                <a:solidFill>
                  <a:schemeClr val="bg1"/>
                </a:solidFill>
                <a:effectLst/>
                <a:latin typeface="Calibri" panose="020F0502020204030204" pitchFamily="34" charset="0"/>
              </a:rPr>
              <a:t>Q40.  What are Lifecycle Hooks in Angular?</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43A10EA2-A04B-67F1-E093-74E955360F22}"/>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4849365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Lifecycle Hooks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110DAF-DB87-5118-A1CB-68D747854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568" y="252138"/>
            <a:ext cx="708721" cy="281964"/>
          </a:xfrm>
          <a:prstGeom prst="rect">
            <a:avLst/>
          </a:prstGeom>
        </p:spPr>
      </p:pic>
      <p:pic>
        <p:nvPicPr>
          <p:cNvPr id="4" name="Picture 2" descr="Lifecycle Hooks • Angular">
            <a:extLst>
              <a:ext uri="{FF2B5EF4-FFF2-40B4-BE49-F238E27FC236}">
                <a16:creationId xmlns:a16="http://schemas.microsoft.com/office/drawing/2014/main" id="{A05EC73F-33BC-DF8A-FF7D-E16C17A72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752" y="1895808"/>
            <a:ext cx="4610180" cy="484789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F41BEA7-E901-B392-F057-EA31995341C4}"/>
              </a:ext>
            </a:extLst>
          </p:cNvPr>
          <p:cNvCxnSpPr>
            <a:cxnSpLocks/>
          </p:cNvCxnSpPr>
          <p:nvPr/>
        </p:nvCxnSpPr>
        <p:spPr>
          <a:xfrm>
            <a:off x="4614737" y="2373718"/>
            <a:ext cx="195639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8D110E4-E3D8-66FB-164B-B07AD17D563E}"/>
              </a:ext>
            </a:extLst>
          </p:cNvPr>
          <p:cNvSpPr/>
          <p:nvPr/>
        </p:nvSpPr>
        <p:spPr>
          <a:xfrm>
            <a:off x="6571127" y="1351892"/>
            <a:ext cx="4229020" cy="1641207"/>
          </a:xfrm>
          <a:prstGeom prst="rect">
            <a:avLst/>
          </a:prstGeom>
          <a:solidFill>
            <a:schemeClr val="bg1">
              <a:alpha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a default method of the typescript class that is executed when the class is instantiated.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always run before any angular hook and it is not a part of Lifecycle Hooks.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2D97468B-CACB-05B0-25E3-2460C69A380A}"/>
              </a:ext>
            </a:extLst>
          </p:cNvPr>
          <p:cNvCxnSpPr>
            <a:cxnSpLocks/>
          </p:cNvCxnSpPr>
          <p:nvPr/>
        </p:nvCxnSpPr>
        <p:spPr>
          <a:xfrm>
            <a:off x="4614737" y="2951419"/>
            <a:ext cx="1956390" cy="64504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19C194A-400E-6D7C-0520-1ACCB4A96BF0}"/>
              </a:ext>
            </a:extLst>
          </p:cNvPr>
          <p:cNvSpPr/>
          <p:nvPr/>
        </p:nvSpPr>
        <p:spPr>
          <a:xfrm>
            <a:off x="6571127" y="3256819"/>
            <a:ext cx="4229020" cy="541670"/>
          </a:xfrm>
          <a:prstGeom prst="rect">
            <a:avLst/>
          </a:prstGeom>
          <a:solidFill>
            <a:schemeClr val="bg1">
              <a:alpha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Called when input property changes.</a:t>
            </a:r>
          </a:p>
        </p:txBody>
      </p:sp>
      <p:cxnSp>
        <p:nvCxnSpPr>
          <p:cNvPr id="10" name="Straight Arrow Connector 9">
            <a:extLst>
              <a:ext uri="{FF2B5EF4-FFF2-40B4-BE49-F238E27FC236}">
                <a16:creationId xmlns:a16="http://schemas.microsoft.com/office/drawing/2014/main" id="{21568CAE-D78B-2E55-E1E3-D3685842E793}"/>
              </a:ext>
            </a:extLst>
          </p:cNvPr>
          <p:cNvCxnSpPr>
            <a:cxnSpLocks/>
            <a:endCxn id="11" idx="1"/>
          </p:cNvCxnSpPr>
          <p:nvPr/>
        </p:nvCxnSpPr>
        <p:spPr>
          <a:xfrm>
            <a:off x="4614737" y="3375558"/>
            <a:ext cx="1956390" cy="10172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BD7104D-9ED4-0A84-6183-3845F38FD4EE}"/>
              </a:ext>
            </a:extLst>
          </p:cNvPr>
          <p:cNvSpPr/>
          <p:nvPr/>
        </p:nvSpPr>
        <p:spPr>
          <a:xfrm>
            <a:off x="6571127" y="4122001"/>
            <a:ext cx="4229020" cy="541670"/>
          </a:xfrm>
          <a:prstGeom prst="rect">
            <a:avLst/>
          </a:prstGeom>
          <a:solidFill>
            <a:schemeClr val="bg1">
              <a:alpha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Called when the component is created.</a:t>
            </a:r>
          </a:p>
        </p:txBody>
      </p:sp>
      <p:cxnSp>
        <p:nvCxnSpPr>
          <p:cNvPr id="12" name="Straight Arrow Connector 11">
            <a:extLst>
              <a:ext uri="{FF2B5EF4-FFF2-40B4-BE49-F238E27FC236}">
                <a16:creationId xmlns:a16="http://schemas.microsoft.com/office/drawing/2014/main" id="{EE17B176-E8CE-07D6-BAD2-1A9F1F814008}"/>
              </a:ext>
            </a:extLst>
          </p:cNvPr>
          <p:cNvCxnSpPr>
            <a:cxnSpLocks/>
          </p:cNvCxnSpPr>
          <p:nvPr/>
        </p:nvCxnSpPr>
        <p:spPr>
          <a:xfrm>
            <a:off x="4614737" y="6290044"/>
            <a:ext cx="195639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7BEAA83-5C67-8B68-C135-A37014F67507}"/>
              </a:ext>
            </a:extLst>
          </p:cNvPr>
          <p:cNvSpPr/>
          <p:nvPr/>
        </p:nvSpPr>
        <p:spPr>
          <a:xfrm>
            <a:off x="6571127" y="6019208"/>
            <a:ext cx="4229020" cy="541671"/>
          </a:xfrm>
          <a:prstGeom prst="rect">
            <a:avLst/>
          </a:prstGeom>
          <a:solidFill>
            <a:schemeClr val="bg1">
              <a:alpha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Called when the component is destroyed.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ight Brace 13">
            <a:extLst>
              <a:ext uri="{FF2B5EF4-FFF2-40B4-BE49-F238E27FC236}">
                <a16:creationId xmlns:a16="http://schemas.microsoft.com/office/drawing/2014/main" id="{43ECE501-4BC0-E407-A695-E00CADEF3A75}"/>
              </a:ext>
            </a:extLst>
          </p:cNvPr>
          <p:cNvSpPr/>
          <p:nvPr/>
        </p:nvSpPr>
        <p:spPr>
          <a:xfrm>
            <a:off x="5420071" y="4222628"/>
            <a:ext cx="1151055" cy="1712994"/>
          </a:xfrm>
          <a:prstGeom prst="rightBrace">
            <a:avLst>
              <a:gd name="adj1" fmla="val 8333"/>
              <a:gd name="adj2" fmla="val 56828"/>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5D3342A-5554-785A-3917-64C3373FE85E}"/>
              </a:ext>
            </a:extLst>
          </p:cNvPr>
          <p:cNvSpPr/>
          <p:nvPr/>
        </p:nvSpPr>
        <p:spPr>
          <a:xfrm>
            <a:off x="6571127" y="4963134"/>
            <a:ext cx="4229020" cy="541671"/>
          </a:xfrm>
          <a:prstGeom prst="rect">
            <a:avLst/>
          </a:prstGeom>
          <a:solidFill>
            <a:schemeClr val="bg1">
              <a:alpha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Called for component children.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B78A5C2-5E99-32F9-2E43-38BE77F6B9BD}"/>
              </a:ext>
            </a:extLst>
          </p:cNvPr>
          <p:cNvSpPr txBox="1"/>
          <p:nvPr/>
        </p:nvSpPr>
        <p:spPr>
          <a:xfrm>
            <a:off x="831918" y="926475"/>
            <a:ext cx="5051371" cy="369332"/>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dirty="0">
                <a:solidFill>
                  <a:prstClr val="black"/>
                </a:solidFill>
              </a:rPr>
              <a:t>Here are some details about the hooks:</a:t>
            </a:r>
            <a:endParaRPr lang="en-IN" dirty="0"/>
          </a:p>
        </p:txBody>
      </p:sp>
      <p:sp>
        <p:nvSpPr>
          <p:cNvPr id="18" name="TextBox 17">
            <a:extLst>
              <a:ext uri="{FF2B5EF4-FFF2-40B4-BE49-F238E27FC236}">
                <a16:creationId xmlns:a16="http://schemas.microsoft.com/office/drawing/2014/main" id="{75084A2A-0EDA-FE0B-25B9-4D1468F9F4E4}"/>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3831556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 Constructor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763920F-3576-58F7-E968-BD39FF198A59}"/>
              </a:ext>
            </a:extLst>
          </p:cNvPr>
          <p:cNvSpPr txBox="1"/>
          <p:nvPr/>
        </p:nvSpPr>
        <p:spPr>
          <a:xfrm>
            <a:off x="325886" y="1182355"/>
            <a:ext cx="534923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constructor is a method in 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TypeScript class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that automatically gets called when the class is being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instantiated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93ACB5B-3124-596F-CF69-ED7AF88B113F}"/>
              </a:ext>
            </a:extLst>
          </p:cNvPr>
          <p:cNvSpPr txBox="1"/>
          <p:nvPr/>
        </p:nvSpPr>
        <p:spPr>
          <a:xfrm>
            <a:off x="325885" y="4069444"/>
            <a:ext cx="4886195"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lang="en-US" dirty="0">
                <a:solidFill>
                  <a:srgbClr val="202124"/>
                </a:solidFill>
                <a:latin typeface="Calibri" panose="020F0502020204030204"/>
              </a:rPr>
              <a:t>One example, when we have to write code inside constructor?</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Constructor is widely used to inject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dependencies(services)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into the component class.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1A7935C-5C9B-CF15-7DAE-4AEAF0C46D63}"/>
              </a:ext>
            </a:extLst>
          </p:cNvPr>
          <p:cNvSpPr txBox="1"/>
          <p:nvPr/>
        </p:nvSpPr>
        <p:spPr>
          <a:xfrm>
            <a:off x="325885" y="2487400"/>
            <a:ext cx="528220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lang="en-US" dirty="0">
                <a:solidFill>
                  <a:srgbClr val="202124"/>
                </a:solidFill>
                <a:latin typeface="Calibri" panose="020F0502020204030204"/>
              </a:rPr>
              <a:t>Whether constructor is a life cycle hook?</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Constructor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always run before any angular hook and it is not a part of Lifecycle Hooks.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330FBBA7-CB94-C441-2DCF-9CF4A514BCD9}"/>
              </a:ext>
            </a:extLst>
          </p:cNvPr>
          <p:cNvPicPr>
            <a:picLocks noChangeAspect="1"/>
          </p:cNvPicPr>
          <p:nvPr/>
        </p:nvPicPr>
        <p:blipFill rotWithShape="1">
          <a:blip r:embed="rId4"/>
          <a:srcRect l="27136" t="5091" r="28989" b="35030"/>
          <a:stretch/>
        </p:blipFill>
        <p:spPr>
          <a:xfrm>
            <a:off x="6112625" y="1182355"/>
            <a:ext cx="5349240" cy="4106487"/>
          </a:xfrm>
          <a:prstGeom prst="rect">
            <a:avLst/>
          </a:prstGeom>
        </p:spPr>
      </p:pic>
      <p:sp>
        <p:nvSpPr>
          <p:cNvPr id="23" name="Rectangle 22">
            <a:extLst>
              <a:ext uri="{FF2B5EF4-FFF2-40B4-BE49-F238E27FC236}">
                <a16:creationId xmlns:a16="http://schemas.microsoft.com/office/drawing/2014/main" id="{42C21EB8-BC6D-023D-2C76-D42C38EFAAFB}"/>
              </a:ext>
            </a:extLst>
          </p:cNvPr>
          <p:cNvSpPr/>
          <p:nvPr/>
        </p:nvSpPr>
        <p:spPr>
          <a:xfrm>
            <a:off x="6788326" y="3753173"/>
            <a:ext cx="1230284" cy="323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14CA22B-7E99-97CD-BFF3-B9EF099C9C0D}"/>
              </a:ext>
            </a:extLst>
          </p:cNvPr>
          <p:cNvSpPr>
            <a:spLocks noGrp="1"/>
          </p:cNvSpPr>
          <p:nvPr>
            <p:ph type="title" idx="4294967295"/>
          </p:nvPr>
        </p:nvSpPr>
        <p:spPr>
          <a:xfrm>
            <a:off x="838200" y="365126"/>
            <a:ext cx="10515600" cy="817230"/>
          </a:xfrm>
        </p:spPr>
        <p:txBody>
          <a:bodyPr/>
          <a:lstStyle/>
          <a:p>
            <a:r>
              <a:rPr lang="en-US" sz="1100" b="0" i="0" u="none" strike="noStrike" dirty="0">
                <a:solidFill>
                  <a:schemeClr val="bg1"/>
                </a:solidFill>
                <a:effectLst/>
                <a:latin typeface="Calibri" panose="020F0502020204030204" pitchFamily="34" charset="0"/>
              </a:rPr>
              <a:t>Q41.  What is a Constructor in Angular?</a:t>
            </a:r>
            <a:r>
              <a:rPr lang="en-US" dirty="0">
                <a:solidFill>
                  <a:schemeClr val="bg1"/>
                </a:solidFill>
              </a:rPr>
              <a:t> </a:t>
            </a:r>
            <a:endParaRPr lang="en-IN" dirty="0">
              <a:solidFill>
                <a:schemeClr val="bg1"/>
              </a:solidFill>
            </a:endParaRPr>
          </a:p>
        </p:txBody>
      </p:sp>
      <p:sp>
        <p:nvSpPr>
          <p:cNvPr id="6" name="TextBox 5">
            <a:extLst>
              <a:ext uri="{FF2B5EF4-FFF2-40B4-BE49-F238E27FC236}">
                <a16:creationId xmlns:a16="http://schemas.microsoft.com/office/drawing/2014/main" id="{6E3E1D5D-E6CD-EF5D-F776-8A9ECA5B0704}"/>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8695534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ngOnChanges</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life cycle hook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53EC9C-C3CE-BB0A-3070-2111E657D1B8}"/>
              </a:ext>
            </a:extLst>
          </p:cNvPr>
          <p:cNvSpPr txBox="1"/>
          <p:nvPr/>
        </p:nvSpPr>
        <p:spPr>
          <a:xfrm>
            <a:off x="746761" y="1182355"/>
            <a:ext cx="516055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ngOnChnages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the first life cycle hook, which angular fires when it detects any changes to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input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property.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descr="Lifecycle Hooks • Angular">
            <a:extLst>
              <a:ext uri="{FF2B5EF4-FFF2-40B4-BE49-F238E27FC236}">
                <a16:creationId xmlns:a16="http://schemas.microsoft.com/office/drawing/2014/main" id="{66A18F08-7AB5-C058-96F8-615A7228DC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059" y="1182355"/>
            <a:ext cx="4610180" cy="4847892"/>
          </a:xfrm>
          <a:prstGeom prst="rect">
            <a:avLst/>
          </a:prstGeom>
          <a:noFill/>
          <a:extLst>
            <a:ext uri="{909E8E84-426E-40DD-AFC4-6F175D3DCCD1}">
              <a14:hiddenFill xmlns:a14="http://schemas.microsoft.com/office/drawing/2010/main">
                <a:solidFill>
                  <a:srgbClr val="FFFFFF"/>
                </a:solidFill>
              </a14:hiddenFill>
            </a:ext>
          </a:extLst>
        </p:spPr>
      </p:pic>
      <p:pic>
        <p:nvPicPr>
          <p:cNvPr id="7" name="Project 1">
            <a:hlinkClick r:id="" action="ppaction://media"/>
            <a:extLst>
              <a:ext uri="{FF2B5EF4-FFF2-40B4-BE49-F238E27FC236}">
                <a16:creationId xmlns:a16="http://schemas.microsoft.com/office/drawing/2014/main" id="{27CC1BB0-254D-BA79-07DF-C3F93FB2AA5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97574" y="2766104"/>
            <a:ext cx="4891735" cy="3392771"/>
          </a:xfrm>
          <a:prstGeom prst="rect">
            <a:avLst/>
          </a:prstGeom>
        </p:spPr>
      </p:pic>
      <p:sp>
        <p:nvSpPr>
          <p:cNvPr id="5" name="Rectangle 4">
            <a:extLst>
              <a:ext uri="{FF2B5EF4-FFF2-40B4-BE49-F238E27FC236}">
                <a16:creationId xmlns:a16="http://schemas.microsoft.com/office/drawing/2014/main" id="{A6D6B591-B6C8-14D4-D71B-6FF6A4B4D67D}"/>
              </a:ext>
            </a:extLst>
          </p:cNvPr>
          <p:cNvSpPr/>
          <p:nvPr/>
        </p:nvSpPr>
        <p:spPr>
          <a:xfrm flipV="1">
            <a:off x="7053063" y="1907177"/>
            <a:ext cx="3423347" cy="5094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1263D26D-E828-2413-1A73-576FCFC4CDFD}"/>
              </a:ext>
            </a:extLst>
          </p:cNvPr>
          <p:cNvSpPr>
            <a:spLocks noGrp="1"/>
          </p:cNvSpPr>
          <p:nvPr>
            <p:ph type="title" idx="4294967295"/>
          </p:nvPr>
        </p:nvSpPr>
        <p:spPr>
          <a:xfrm>
            <a:off x="838200" y="365125"/>
            <a:ext cx="10515600" cy="881633"/>
          </a:xfrm>
        </p:spPr>
        <p:txBody>
          <a:bodyPr/>
          <a:lstStyle/>
          <a:p>
            <a:r>
              <a:rPr lang="en-US" sz="1100" b="0" i="0" u="none" strike="noStrike" dirty="0">
                <a:solidFill>
                  <a:schemeClr val="bg1"/>
                </a:solidFill>
                <a:effectLst/>
                <a:latin typeface="Calibri" panose="020F0502020204030204" pitchFamily="34" charset="0"/>
              </a:rPr>
              <a:t>Q42.  What is </a:t>
            </a:r>
            <a:r>
              <a:rPr lang="en-US" sz="1100" b="0" i="0" u="none" strike="noStrike" dirty="0" err="1">
                <a:solidFill>
                  <a:schemeClr val="bg1"/>
                </a:solidFill>
                <a:effectLst/>
                <a:latin typeface="Calibri" panose="020F0502020204030204" pitchFamily="34" charset="0"/>
              </a:rPr>
              <a:t>ngOnChanges</a:t>
            </a:r>
            <a:r>
              <a:rPr lang="en-US" sz="1100" b="0" i="0" u="none" strike="noStrike" dirty="0">
                <a:solidFill>
                  <a:schemeClr val="bg1"/>
                </a:solidFill>
                <a:effectLst/>
                <a:latin typeface="Calibri" panose="020F0502020204030204" pitchFamily="34" charset="0"/>
              </a:rPr>
              <a:t> life cycle hook in Angular?</a:t>
            </a:r>
            <a:r>
              <a:rPr lang="en-US" dirty="0">
                <a:solidFill>
                  <a:schemeClr val="bg1"/>
                </a:solidFill>
              </a:rPr>
              <a:t> </a:t>
            </a:r>
            <a:endParaRPr lang="en-IN" dirty="0">
              <a:solidFill>
                <a:schemeClr val="bg1"/>
              </a:solidFill>
            </a:endParaRPr>
          </a:p>
        </p:txBody>
      </p:sp>
      <p:sp>
        <p:nvSpPr>
          <p:cNvPr id="10" name="TextBox 9">
            <a:extLst>
              <a:ext uri="{FF2B5EF4-FFF2-40B4-BE49-F238E27FC236}">
                <a16:creationId xmlns:a16="http://schemas.microsoft.com/office/drawing/2014/main" id="{D3110469-09E8-ABF9-C177-EFC557C14B37}"/>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365370613"/>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7B4D4B-F39A-F6EB-C85B-5B33859EF086}"/>
              </a:ext>
            </a:extLst>
          </p:cNvPr>
          <p:cNvSpPr>
            <a:spLocks noGrp="1"/>
          </p:cNvSpPr>
          <p:nvPr>
            <p:ph idx="1"/>
          </p:nvPr>
        </p:nvSpPr>
        <p:spPr>
          <a:xfrm>
            <a:off x="838200" y="570155"/>
            <a:ext cx="10515600" cy="5606808"/>
          </a:xfrm>
        </p:spPr>
        <p:txBody>
          <a:bodyPr>
            <a:noAutofit/>
          </a:bodyPr>
          <a:lstStyle/>
          <a:p>
            <a:pPr marL="0" indent="0">
              <a:buNone/>
            </a:pPr>
            <a:r>
              <a:rPr lang="en-IN" sz="1600" b="1" dirty="0"/>
              <a:t>Chapter 9: Observable\ </a:t>
            </a:r>
            <a:r>
              <a:rPr lang="en-IN" sz="1600" b="1" dirty="0" err="1"/>
              <a:t>HttpClient</a:t>
            </a:r>
            <a:r>
              <a:rPr lang="en-IN" sz="1600" b="1" dirty="0"/>
              <a:t>\ </a:t>
            </a:r>
            <a:r>
              <a:rPr lang="en-IN" sz="1600" b="1" dirty="0" err="1"/>
              <a:t>RxJS</a:t>
            </a:r>
            <a:endParaRPr lang="en-IN" sz="1600" b="1" dirty="0"/>
          </a:p>
          <a:p>
            <a:pPr marL="0" indent="0">
              <a:buNone/>
            </a:pPr>
            <a:r>
              <a:rPr lang="en-US" sz="1600" dirty="0">
                <a:hlinkClick r:id="rId2" action="ppaction://hlinksldjump"/>
              </a:rPr>
              <a:t>Q48.  What are Asynchronous operations? </a:t>
            </a:r>
            <a:endParaRPr lang="en-IN" sz="1600" dirty="0"/>
          </a:p>
          <a:p>
            <a:pPr marL="0" indent="0">
              <a:buNone/>
            </a:pPr>
            <a:r>
              <a:rPr lang="en-US" sz="1600" dirty="0">
                <a:hlinkClick r:id="rId3" action="ppaction://hlinksldjump"/>
              </a:rPr>
              <a:t>Q49.  What is the difference between Promise and Observable? </a:t>
            </a:r>
            <a:endParaRPr lang="en-IN" sz="1600" dirty="0"/>
          </a:p>
          <a:p>
            <a:pPr marL="0" indent="0">
              <a:buNone/>
            </a:pPr>
            <a:r>
              <a:rPr lang="en-IN" sz="1600" dirty="0">
                <a:hlinkClick r:id="rId4" action="ppaction://hlinksldjump"/>
              </a:rPr>
              <a:t>Q50.  What is </a:t>
            </a:r>
            <a:r>
              <a:rPr lang="en-IN" sz="1600" dirty="0" err="1">
                <a:hlinkClick r:id="rId4" action="ppaction://hlinksldjump"/>
              </a:rPr>
              <a:t>RxJS</a:t>
            </a:r>
            <a:r>
              <a:rPr lang="en-IN" sz="1600" dirty="0">
                <a:hlinkClick r:id="rId4" action="ppaction://hlinksldjump"/>
              </a:rPr>
              <a:t>? </a:t>
            </a:r>
            <a:endParaRPr lang="en-IN" sz="1600" dirty="0"/>
          </a:p>
          <a:p>
            <a:pPr marL="0" indent="0">
              <a:buNone/>
            </a:pPr>
            <a:r>
              <a:rPr lang="en-US" sz="1600" dirty="0">
                <a:hlinkClick r:id="rId5" action="ppaction://hlinksldjump"/>
              </a:rPr>
              <a:t>Q51.  What is Observable? How to implement Observable ?</a:t>
            </a:r>
            <a:endParaRPr lang="en-IN" sz="1600" dirty="0"/>
          </a:p>
          <a:p>
            <a:pPr marL="0" indent="0">
              <a:buNone/>
            </a:pPr>
            <a:r>
              <a:rPr lang="en-US" sz="1600" dirty="0">
                <a:hlinkClick r:id="rId6" action="ppaction://hlinksldjump"/>
              </a:rPr>
              <a:t>Q52.  What is the role of </a:t>
            </a:r>
            <a:r>
              <a:rPr lang="en-US" sz="1600" dirty="0" err="1">
                <a:hlinkClick r:id="rId6" action="ppaction://hlinksldjump"/>
              </a:rPr>
              <a:t>HttpClient</a:t>
            </a:r>
            <a:r>
              <a:rPr lang="en-US" sz="1600" dirty="0">
                <a:hlinkClick r:id="rId6" action="ppaction://hlinksldjump"/>
              </a:rPr>
              <a:t> in Angular? </a:t>
            </a:r>
            <a:endParaRPr lang="en-IN" sz="1600" dirty="0"/>
          </a:p>
          <a:p>
            <a:pPr marL="0" indent="0">
              <a:buNone/>
            </a:pPr>
            <a:r>
              <a:rPr lang="en-US" sz="1600" dirty="0">
                <a:hlinkClick r:id="rId7" action="ppaction://hlinksldjump"/>
              </a:rPr>
              <a:t>Q53.  What are the steps for fetching the data with </a:t>
            </a:r>
            <a:r>
              <a:rPr lang="en-US" sz="1600" dirty="0" err="1">
                <a:hlinkClick r:id="rId7" action="ppaction://hlinksldjump"/>
              </a:rPr>
              <a:t>HttpClient</a:t>
            </a:r>
            <a:r>
              <a:rPr lang="en-US" sz="1600" dirty="0">
                <a:hlinkClick r:id="rId7" action="ppaction://hlinksldjump"/>
              </a:rPr>
              <a:t> &amp; Observable? </a:t>
            </a:r>
            <a:endParaRPr lang="en-IN" sz="1600" dirty="0"/>
          </a:p>
          <a:p>
            <a:pPr marL="0" indent="0">
              <a:buNone/>
            </a:pPr>
            <a:r>
              <a:rPr lang="en-US" sz="1600" dirty="0">
                <a:hlinkClick r:id="rId8" action="ppaction://hlinksldjump"/>
              </a:rPr>
              <a:t>Q54.  How to do HTTP Error Handling in Angular? </a:t>
            </a:r>
            <a:endParaRPr lang="en-US" sz="1600" dirty="0"/>
          </a:p>
          <a:p>
            <a:pPr marL="0" indent="0">
              <a:buNone/>
            </a:pPr>
            <a:endParaRPr lang="en-IN" sz="1600" dirty="0"/>
          </a:p>
          <a:p>
            <a:pPr marL="0" indent="0">
              <a:buNone/>
            </a:pPr>
            <a:r>
              <a:rPr lang="en-IN" sz="1600" b="1" dirty="0"/>
              <a:t>Chapter 10: Typescript-Basics</a:t>
            </a:r>
          </a:p>
          <a:p>
            <a:pPr marL="0" indent="0">
              <a:buNone/>
            </a:pPr>
            <a:r>
              <a:rPr lang="en-US" sz="1600" dirty="0">
                <a:hlinkClick r:id="rId9" action="ppaction://hlinksldjump"/>
              </a:rPr>
              <a:t>Q55.  What is Typescript? Or What is the difference between Typescript and </a:t>
            </a:r>
            <a:r>
              <a:rPr lang="en-US" sz="1600" dirty="0" err="1">
                <a:hlinkClick r:id="rId9" action="ppaction://hlinksldjump"/>
              </a:rPr>
              <a:t>Javascript</a:t>
            </a:r>
            <a:r>
              <a:rPr lang="en-US" sz="1600" dirty="0">
                <a:hlinkClick r:id="rId9" action="ppaction://hlinksldjump"/>
              </a:rPr>
              <a:t>? </a:t>
            </a:r>
            <a:endParaRPr lang="en-IN" sz="1600" dirty="0"/>
          </a:p>
          <a:p>
            <a:pPr marL="0" indent="0">
              <a:buNone/>
            </a:pPr>
            <a:r>
              <a:rPr lang="en-US" sz="1600" dirty="0">
                <a:hlinkClick r:id="rId10" action="ppaction://hlinksldjump"/>
              </a:rPr>
              <a:t>Q56.  How to install Typescript and check version? </a:t>
            </a:r>
            <a:endParaRPr lang="en-IN" sz="1600" dirty="0"/>
          </a:p>
          <a:p>
            <a:pPr marL="0" indent="0">
              <a:buNone/>
            </a:pPr>
            <a:r>
              <a:rPr lang="en-US" sz="1600" dirty="0">
                <a:hlinkClick r:id="rId11" action="ppaction://hlinksldjump"/>
              </a:rPr>
              <a:t>Q57.  What is the difference between let and var keyword? </a:t>
            </a:r>
            <a:endParaRPr lang="en-IN" sz="1600" dirty="0"/>
          </a:p>
          <a:p>
            <a:pPr marL="0" indent="0">
              <a:buNone/>
            </a:pPr>
            <a:r>
              <a:rPr lang="en-US" sz="1600" dirty="0">
                <a:hlinkClick r:id="rId12" action="ppaction://hlinksldjump"/>
              </a:rPr>
              <a:t>Q58.  What is Type annotation? </a:t>
            </a:r>
            <a:endParaRPr lang="en-IN" sz="1600" dirty="0"/>
          </a:p>
          <a:p>
            <a:pPr marL="0" indent="0">
              <a:buNone/>
            </a:pPr>
            <a:r>
              <a:rPr lang="en-US" sz="1600" dirty="0">
                <a:hlinkClick r:id="rId13" action="ppaction://hlinksldjump"/>
              </a:rPr>
              <a:t>Q59.  What are Built in/ Primitive and User-Defined/ Non-primitive Types in Typescript? </a:t>
            </a:r>
            <a:endParaRPr lang="en-IN" sz="1600" dirty="0"/>
          </a:p>
        </p:txBody>
      </p:sp>
    </p:spTree>
    <p:extLst>
      <p:ext uri="{BB962C8B-B14F-4D97-AF65-F5344CB8AC3E}">
        <p14:creationId xmlns:p14="http://schemas.microsoft.com/office/powerpoint/2010/main" val="8087994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ngOnInit</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life cycle hook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ifecycle Hooks • Angular">
            <a:extLst>
              <a:ext uri="{FF2B5EF4-FFF2-40B4-BE49-F238E27FC236}">
                <a16:creationId xmlns:a16="http://schemas.microsoft.com/office/drawing/2014/main" id="{A0EF787C-CAE6-F737-123E-6EBEB3310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001" y="897212"/>
            <a:ext cx="4246081" cy="44650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7BECD3-EC1A-BCB2-720C-5E34B7D9B666}"/>
              </a:ext>
            </a:extLst>
          </p:cNvPr>
          <p:cNvSpPr/>
          <p:nvPr/>
        </p:nvSpPr>
        <p:spPr>
          <a:xfrm>
            <a:off x="6968714" y="1929008"/>
            <a:ext cx="3904333" cy="550682"/>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003BB3D-D208-45E8-F85C-051CEE3E1483}"/>
              </a:ext>
            </a:extLst>
          </p:cNvPr>
          <p:cNvPicPr>
            <a:picLocks noChangeAspect="1"/>
          </p:cNvPicPr>
          <p:nvPr/>
        </p:nvPicPr>
        <p:blipFill rotWithShape="1">
          <a:blip r:embed="rId5"/>
          <a:srcRect l="30001" t="18467" r="28989" b="35030"/>
          <a:stretch/>
        </p:blipFill>
        <p:spPr>
          <a:xfrm>
            <a:off x="778972" y="3524369"/>
            <a:ext cx="4610179" cy="2940611"/>
          </a:xfrm>
          <a:prstGeom prst="rect">
            <a:avLst/>
          </a:prstGeom>
        </p:spPr>
      </p:pic>
      <p:sp>
        <p:nvSpPr>
          <p:cNvPr id="8" name="TextBox 7">
            <a:extLst>
              <a:ext uri="{FF2B5EF4-FFF2-40B4-BE49-F238E27FC236}">
                <a16:creationId xmlns:a16="http://schemas.microsoft.com/office/drawing/2014/main" id="{70D9210C-E092-A165-234B-70BB43ECC69F}"/>
              </a:ext>
            </a:extLst>
          </p:cNvPr>
          <p:cNvSpPr txBox="1"/>
          <p:nvPr/>
        </p:nvSpPr>
        <p:spPr>
          <a:xfrm>
            <a:off x="596257" y="940415"/>
            <a:ext cx="61613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NgOnInit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signals the activation of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created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component.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66270B4-E97D-87C3-FD62-5CE61797B3F7}"/>
              </a:ext>
            </a:extLst>
          </p:cNvPr>
          <p:cNvSpPr txBox="1"/>
          <p:nvPr/>
        </p:nvSpPr>
        <p:spPr>
          <a:xfrm>
            <a:off x="596257" y="1559676"/>
            <a:ext cx="61613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This is the second hook and called after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ngOnChanges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521A153A-61F0-A879-DB68-FF69131CF90D}"/>
              </a:ext>
            </a:extLst>
          </p:cNvPr>
          <p:cNvSpPr txBox="1"/>
          <p:nvPr/>
        </p:nvSpPr>
        <p:spPr>
          <a:xfrm>
            <a:off x="596257" y="2177397"/>
            <a:ext cx="61613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NgOnInit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called only once during lifecycle.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F5B9D58-63F0-5347-43F4-657F3169EA8D}"/>
              </a:ext>
            </a:extLst>
          </p:cNvPr>
          <p:cNvSpPr txBox="1"/>
          <p:nvPr/>
        </p:nvSpPr>
        <p:spPr>
          <a:xfrm>
            <a:off x="596257" y="2795118"/>
            <a:ext cx="61613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 By default, present in the component.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3F1CAD7-D87F-1A6B-B49E-597CFED1F5DE}"/>
              </a:ext>
            </a:extLst>
          </p:cNvPr>
          <p:cNvSpPr/>
          <p:nvPr/>
        </p:nvSpPr>
        <p:spPr>
          <a:xfrm>
            <a:off x="953071" y="5376463"/>
            <a:ext cx="3904333" cy="5506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E09350EA-879F-1F9A-590E-0E274DAB04E2}"/>
              </a:ext>
            </a:extLst>
          </p:cNvPr>
          <p:cNvSpPr>
            <a:spLocks noGrp="1"/>
          </p:cNvSpPr>
          <p:nvPr>
            <p:ph type="title" idx="4294967295"/>
          </p:nvPr>
        </p:nvSpPr>
        <p:spPr>
          <a:xfrm>
            <a:off x="838200" y="365125"/>
            <a:ext cx="10515600" cy="666735"/>
          </a:xfrm>
        </p:spPr>
        <p:txBody>
          <a:bodyPr>
            <a:normAutofit fontScale="90000"/>
          </a:bodyPr>
          <a:lstStyle/>
          <a:p>
            <a:r>
              <a:rPr lang="en-US" sz="1100" b="0" i="0" u="none" strike="noStrike" dirty="0">
                <a:solidFill>
                  <a:schemeClr val="bg1"/>
                </a:solidFill>
                <a:effectLst/>
                <a:latin typeface="Calibri" panose="020F0502020204030204" pitchFamily="34" charset="0"/>
              </a:rPr>
              <a:t>Q43.  What is </a:t>
            </a:r>
            <a:r>
              <a:rPr lang="en-US" sz="1100" b="0" i="0" u="none" strike="noStrike" dirty="0" err="1">
                <a:solidFill>
                  <a:schemeClr val="bg1"/>
                </a:solidFill>
                <a:effectLst/>
                <a:latin typeface="Calibri" panose="020F0502020204030204" pitchFamily="34" charset="0"/>
              </a:rPr>
              <a:t>ngOnInit</a:t>
            </a:r>
            <a:r>
              <a:rPr lang="en-US" sz="1100" b="0" i="0" u="none" strike="noStrike" dirty="0">
                <a:solidFill>
                  <a:schemeClr val="bg1"/>
                </a:solidFill>
                <a:effectLst/>
                <a:latin typeface="Calibri" panose="020F0502020204030204" pitchFamily="34" charset="0"/>
              </a:rPr>
              <a:t> life cycle hook in Angular?</a:t>
            </a:r>
            <a:r>
              <a:rPr lang="en-US" dirty="0">
                <a:solidFill>
                  <a:schemeClr val="bg1"/>
                </a:solidFill>
              </a:rPr>
              <a:t> </a:t>
            </a:r>
            <a:endParaRPr lang="en-IN" dirty="0">
              <a:solidFill>
                <a:schemeClr val="bg1"/>
              </a:solidFill>
            </a:endParaRPr>
          </a:p>
        </p:txBody>
      </p:sp>
      <p:sp>
        <p:nvSpPr>
          <p:cNvPr id="11" name="TextBox 10">
            <a:extLst>
              <a:ext uri="{FF2B5EF4-FFF2-40B4-BE49-F238E27FC236}">
                <a16:creationId xmlns:a16="http://schemas.microsoft.com/office/drawing/2014/main" id="{1AC56146-9622-EC54-71F0-B2B1067471A9}"/>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7292166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05840" marR="0" lvl="2" indent="-91440" algn="l" defTabSz="914400" rtl="0" eaLnBrk="1" fontAlgn="auto" latinLnBrk="0" hangingPunct="1">
              <a:lnSpc>
                <a:spcPct val="90000"/>
              </a:lnSpc>
              <a:spcBef>
                <a:spcPts val="1200"/>
              </a:spcBef>
              <a:spcAft>
                <a:spcPts val="1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Constructor and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ngOnInit</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E3CAACC-157C-D6D6-9BBC-F5B68DA98F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382" y="262038"/>
            <a:ext cx="708721" cy="281964"/>
          </a:xfrm>
          <a:prstGeom prst="rect">
            <a:avLst/>
          </a:prstGeom>
        </p:spPr>
      </p:pic>
      <p:sp>
        <p:nvSpPr>
          <p:cNvPr id="9" name="AutoShape 3">
            <a:extLst>
              <a:ext uri="{FF2B5EF4-FFF2-40B4-BE49-F238E27FC236}">
                <a16:creationId xmlns:a16="http://schemas.microsoft.com/office/drawing/2014/main" id="{DB07F45E-29A1-B0B2-6A1C-5390FE209520}"/>
              </a:ext>
            </a:extLst>
          </p:cNvPr>
          <p:cNvSpPr>
            <a:spLocks noChangeAspect="1" noChangeArrowheads="1" noTextEdit="1"/>
          </p:cNvSpPr>
          <p:nvPr/>
        </p:nvSpPr>
        <p:spPr bwMode="auto">
          <a:xfrm>
            <a:off x="1352550" y="1397000"/>
            <a:ext cx="89217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5">
            <a:extLst>
              <a:ext uri="{FF2B5EF4-FFF2-40B4-BE49-F238E27FC236}">
                <a16:creationId xmlns:a16="http://schemas.microsoft.com/office/drawing/2014/main" id="{CFCCEF06-4A40-957D-5770-52983BD95B01}"/>
              </a:ext>
            </a:extLst>
          </p:cNvPr>
          <p:cNvSpPr>
            <a:spLocks noChangeArrowheads="1"/>
          </p:cNvSpPr>
          <p:nvPr/>
        </p:nvSpPr>
        <p:spPr bwMode="auto">
          <a:xfrm>
            <a:off x="1357313" y="1400175"/>
            <a:ext cx="4225925" cy="635000"/>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6">
            <a:extLst>
              <a:ext uri="{FF2B5EF4-FFF2-40B4-BE49-F238E27FC236}">
                <a16:creationId xmlns:a16="http://schemas.microsoft.com/office/drawing/2014/main" id="{9C4468FE-3999-302C-274C-1DF3F2FDB268}"/>
              </a:ext>
            </a:extLst>
          </p:cNvPr>
          <p:cNvSpPr>
            <a:spLocks noChangeArrowheads="1"/>
          </p:cNvSpPr>
          <p:nvPr/>
        </p:nvSpPr>
        <p:spPr bwMode="auto">
          <a:xfrm>
            <a:off x="5583238" y="1400175"/>
            <a:ext cx="4684713" cy="635000"/>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7">
            <a:extLst>
              <a:ext uri="{FF2B5EF4-FFF2-40B4-BE49-F238E27FC236}">
                <a16:creationId xmlns:a16="http://schemas.microsoft.com/office/drawing/2014/main" id="{7E582E01-C5A6-808A-6DC5-0CB98FFF1302}"/>
              </a:ext>
            </a:extLst>
          </p:cNvPr>
          <p:cNvSpPr>
            <a:spLocks noChangeArrowheads="1"/>
          </p:cNvSpPr>
          <p:nvPr/>
        </p:nvSpPr>
        <p:spPr bwMode="auto">
          <a:xfrm>
            <a:off x="1357313" y="2035175"/>
            <a:ext cx="4225925" cy="1416050"/>
          </a:xfrm>
          <a:prstGeom prst="rect">
            <a:avLst/>
          </a:prstGeom>
          <a:solidFill>
            <a:srgbClr val="E2EF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8">
            <a:extLst>
              <a:ext uri="{FF2B5EF4-FFF2-40B4-BE49-F238E27FC236}">
                <a16:creationId xmlns:a16="http://schemas.microsoft.com/office/drawing/2014/main" id="{635E541B-419B-8CF5-F1B5-F98B3E53A85E}"/>
              </a:ext>
            </a:extLst>
          </p:cNvPr>
          <p:cNvSpPr>
            <a:spLocks noChangeArrowheads="1"/>
          </p:cNvSpPr>
          <p:nvPr/>
        </p:nvSpPr>
        <p:spPr bwMode="auto">
          <a:xfrm>
            <a:off x="5583238" y="2035175"/>
            <a:ext cx="4684713" cy="1417638"/>
          </a:xfrm>
          <a:prstGeom prst="rect">
            <a:avLst/>
          </a:prstGeom>
          <a:solidFill>
            <a:srgbClr val="E2EF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9">
            <a:extLst>
              <a:ext uri="{FF2B5EF4-FFF2-40B4-BE49-F238E27FC236}">
                <a16:creationId xmlns:a16="http://schemas.microsoft.com/office/drawing/2014/main" id="{D2EA2E8B-8818-5846-1741-7B25C4316672}"/>
              </a:ext>
            </a:extLst>
          </p:cNvPr>
          <p:cNvSpPr>
            <a:spLocks noChangeArrowheads="1"/>
          </p:cNvSpPr>
          <p:nvPr/>
        </p:nvSpPr>
        <p:spPr bwMode="auto">
          <a:xfrm>
            <a:off x="1357313" y="4395788"/>
            <a:ext cx="4225925" cy="1458913"/>
          </a:xfrm>
          <a:prstGeom prst="rect">
            <a:avLst/>
          </a:prstGeom>
          <a:solidFill>
            <a:srgbClr val="E2EF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62DCA0DD-FBF1-A3B0-443E-C91B8D01D9C5}"/>
              </a:ext>
            </a:extLst>
          </p:cNvPr>
          <p:cNvSpPr>
            <a:spLocks noChangeArrowheads="1"/>
          </p:cNvSpPr>
          <p:nvPr/>
        </p:nvSpPr>
        <p:spPr bwMode="auto">
          <a:xfrm>
            <a:off x="5583238" y="4395788"/>
            <a:ext cx="4684713" cy="1458913"/>
          </a:xfrm>
          <a:prstGeom prst="rect">
            <a:avLst/>
          </a:prstGeom>
          <a:solidFill>
            <a:srgbClr val="E2EF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Line 11">
            <a:extLst>
              <a:ext uri="{FF2B5EF4-FFF2-40B4-BE49-F238E27FC236}">
                <a16:creationId xmlns:a16="http://schemas.microsoft.com/office/drawing/2014/main" id="{84D2AF9A-87A6-3D5A-749E-9BC384DEFFD5}"/>
              </a:ext>
            </a:extLst>
          </p:cNvPr>
          <p:cNvSpPr>
            <a:spLocks noChangeShapeType="1"/>
          </p:cNvSpPr>
          <p:nvPr/>
        </p:nvSpPr>
        <p:spPr bwMode="auto">
          <a:xfrm>
            <a:off x="5583238" y="1397000"/>
            <a:ext cx="0" cy="4460875"/>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Line 12">
            <a:extLst>
              <a:ext uri="{FF2B5EF4-FFF2-40B4-BE49-F238E27FC236}">
                <a16:creationId xmlns:a16="http://schemas.microsoft.com/office/drawing/2014/main" id="{A96A6B9D-016B-2D7F-324B-417E3531E641}"/>
              </a:ext>
            </a:extLst>
          </p:cNvPr>
          <p:cNvSpPr>
            <a:spLocks noChangeShapeType="1"/>
          </p:cNvSpPr>
          <p:nvPr/>
        </p:nvSpPr>
        <p:spPr bwMode="auto">
          <a:xfrm>
            <a:off x="1352550" y="2035175"/>
            <a:ext cx="8918575" cy="0"/>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Line 13">
            <a:extLst>
              <a:ext uri="{FF2B5EF4-FFF2-40B4-BE49-F238E27FC236}">
                <a16:creationId xmlns:a16="http://schemas.microsoft.com/office/drawing/2014/main" id="{82C36431-D6BB-1268-08F9-51FD653A5B14}"/>
              </a:ext>
            </a:extLst>
          </p:cNvPr>
          <p:cNvSpPr>
            <a:spLocks noChangeShapeType="1"/>
          </p:cNvSpPr>
          <p:nvPr/>
        </p:nvSpPr>
        <p:spPr bwMode="auto">
          <a:xfrm>
            <a:off x="1352550" y="3452813"/>
            <a:ext cx="8918575" cy="0"/>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Line 14">
            <a:extLst>
              <a:ext uri="{FF2B5EF4-FFF2-40B4-BE49-F238E27FC236}">
                <a16:creationId xmlns:a16="http://schemas.microsoft.com/office/drawing/2014/main" id="{899CB3F8-3474-806E-B2DA-8A730649707B}"/>
              </a:ext>
            </a:extLst>
          </p:cNvPr>
          <p:cNvSpPr>
            <a:spLocks noChangeShapeType="1"/>
          </p:cNvSpPr>
          <p:nvPr/>
        </p:nvSpPr>
        <p:spPr bwMode="auto">
          <a:xfrm>
            <a:off x="1352550" y="4395788"/>
            <a:ext cx="8918575" cy="0"/>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Line 15">
            <a:extLst>
              <a:ext uri="{FF2B5EF4-FFF2-40B4-BE49-F238E27FC236}">
                <a16:creationId xmlns:a16="http://schemas.microsoft.com/office/drawing/2014/main" id="{F9CADF4D-AB0B-78B2-4576-EF82AFAEDAA8}"/>
              </a:ext>
            </a:extLst>
          </p:cNvPr>
          <p:cNvSpPr>
            <a:spLocks noChangeShapeType="1"/>
          </p:cNvSpPr>
          <p:nvPr/>
        </p:nvSpPr>
        <p:spPr bwMode="auto">
          <a:xfrm>
            <a:off x="1357313" y="1397000"/>
            <a:ext cx="0" cy="4460875"/>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Line 16">
            <a:extLst>
              <a:ext uri="{FF2B5EF4-FFF2-40B4-BE49-F238E27FC236}">
                <a16:creationId xmlns:a16="http://schemas.microsoft.com/office/drawing/2014/main" id="{DD805247-1D18-3942-6295-76699E130C8B}"/>
              </a:ext>
            </a:extLst>
          </p:cNvPr>
          <p:cNvSpPr>
            <a:spLocks noChangeShapeType="1"/>
          </p:cNvSpPr>
          <p:nvPr/>
        </p:nvSpPr>
        <p:spPr bwMode="auto">
          <a:xfrm>
            <a:off x="10267950" y="1397000"/>
            <a:ext cx="0" cy="4460875"/>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Line 17">
            <a:extLst>
              <a:ext uri="{FF2B5EF4-FFF2-40B4-BE49-F238E27FC236}">
                <a16:creationId xmlns:a16="http://schemas.microsoft.com/office/drawing/2014/main" id="{9F647093-36B9-DFB0-DEEE-0501ECAFF5A3}"/>
              </a:ext>
            </a:extLst>
          </p:cNvPr>
          <p:cNvSpPr>
            <a:spLocks noChangeShapeType="1"/>
          </p:cNvSpPr>
          <p:nvPr/>
        </p:nvSpPr>
        <p:spPr bwMode="auto">
          <a:xfrm>
            <a:off x="1352550" y="1400175"/>
            <a:ext cx="8918575" cy="0"/>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Line 18">
            <a:extLst>
              <a:ext uri="{FF2B5EF4-FFF2-40B4-BE49-F238E27FC236}">
                <a16:creationId xmlns:a16="http://schemas.microsoft.com/office/drawing/2014/main" id="{AD633535-D2B2-826B-9F49-A4016DB74370}"/>
              </a:ext>
            </a:extLst>
          </p:cNvPr>
          <p:cNvSpPr>
            <a:spLocks noChangeShapeType="1"/>
          </p:cNvSpPr>
          <p:nvPr/>
        </p:nvSpPr>
        <p:spPr bwMode="auto">
          <a:xfrm>
            <a:off x="1352550" y="5854700"/>
            <a:ext cx="8918575" cy="0"/>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9">
            <a:extLst>
              <a:ext uri="{FF2B5EF4-FFF2-40B4-BE49-F238E27FC236}">
                <a16:creationId xmlns:a16="http://schemas.microsoft.com/office/drawing/2014/main" id="{1FFA44F4-6A61-F561-F5AB-C2C43F3E297A}"/>
              </a:ext>
            </a:extLst>
          </p:cNvPr>
          <p:cNvSpPr>
            <a:spLocks noChangeArrowheads="1"/>
          </p:cNvSpPr>
          <p:nvPr/>
        </p:nvSpPr>
        <p:spPr bwMode="auto">
          <a:xfrm>
            <a:off x="3055938" y="1577975"/>
            <a:ext cx="946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ngOnInit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0">
            <a:extLst>
              <a:ext uri="{FF2B5EF4-FFF2-40B4-BE49-F238E27FC236}">
                <a16:creationId xmlns:a16="http://schemas.microsoft.com/office/drawing/2014/main" id="{48D4CA05-9C12-5CC8-8EEF-D12E7E5E41B6}"/>
              </a:ext>
            </a:extLst>
          </p:cNvPr>
          <p:cNvSpPr>
            <a:spLocks noChangeArrowheads="1"/>
          </p:cNvSpPr>
          <p:nvPr/>
        </p:nvSpPr>
        <p:spPr bwMode="auto">
          <a:xfrm>
            <a:off x="7369175" y="1577975"/>
            <a:ext cx="12366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Constructor</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1">
            <a:extLst>
              <a:ext uri="{FF2B5EF4-FFF2-40B4-BE49-F238E27FC236}">
                <a16:creationId xmlns:a16="http://schemas.microsoft.com/office/drawing/2014/main" id="{36E0C7EA-3C83-558D-DD26-AB2411CE0102}"/>
              </a:ext>
            </a:extLst>
          </p:cNvPr>
          <p:cNvSpPr>
            <a:spLocks noChangeArrowheads="1"/>
          </p:cNvSpPr>
          <p:nvPr/>
        </p:nvSpPr>
        <p:spPr bwMode="auto">
          <a:xfrm>
            <a:off x="1536700" y="2443163"/>
            <a:ext cx="344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2">
            <a:extLst>
              <a:ext uri="{FF2B5EF4-FFF2-40B4-BE49-F238E27FC236}">
                <a16:creationId xmlns:a16="http://schemas.microsoft.com/office/drawing/2014/main" id="{6E70732D-0AF4-4010-8A22-A6D59568159C}"/>
              </a:ext>
            </a:extLst>
          </p:cNvPr>
          <p:cNvSpPr>
            <a:spLocks noChangeArrowheads="1"/>
          </p:cNvSpPr>
          <p:nvPr/>
        </p:nvSpPr>
        <p:spPr bwMode="auto">
          <a:xfrm>
            <a:off x="1762125" y="2443163"/>
            <a:ext cx="952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NgOnInit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3">
            <a:extLst>
              <a:ext uri="{FF2B5EF4-FFF2-40B4-BE49-F238E27FC236}">
                <a16:creationId xmlns:a16="http://schemas.microsoft.com/office/drawing/2014/main" id="{8F89C806-DD30-4268-2E43-D31301A02878}"/>
              </a:ext>
            </a:extLst>
          </p:cNvPr>
          <p:cNvSpPr>
            <a:spLocks noChangeArrowheads="1"/>
          </p:cNvSpPr>
          <p:nvPr/>
        </p:nvSpPr>
        <p:spPr bwMode="auto">
          <a:xfrm>
            <a:off x="2647950" y="2443163"/>
            <a:ext cx="593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is an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4">
            <a:extLst>
              <a:ext uri="{FF2B5EF4-FFF2-40B4-BE49-F238E27FC236}">
                <a16:creationId xmlns:a16="http://schemas.microsoft.com/office/drawing/2014/main" id="{5D214811-BE63-0355-045F-1329C260582E}"/>
              </a:ext>
            </a:extLst>
          </p:cNvPr>
          <p:cNvSpPr>
            <a:spLocks noChangeArrowheads="1"/>
          </p:cNvSpPr>
          <p:nvPr/>
        </p:nvSpPr>
        <p:spPr bwMode="auto">
          <a:xfrm>
            <a:off x="3125788" y="2443163"/>
            <a:ext cx="2209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Angular lifecycle hook</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25">
            <a:extLst>
              <a:ext uri="{FF2B5EF4-FFF2-40B4-BE49-F238E27FC236}">
                <a16:creationId xmlns:a16="http://schemas.microsoft.com/office/drawing/2014/main" id="{67298269-3210-6E88-C8C4-7D4B3C482CBC}"/>
              </a:ext>
            </a:extLst>
          </p:cNvPr>
          <p:cNvSpPr>
            <a:spLocks noChangeArrowheads="1"/>
          </p:cNvSpPr>
          <p:nvPr/>
        </p:nvSpPr>
        <p:spPr bwMode="auto">
          <a:xfrm>
            <a:off x="5208588" y="2443163"/>
            <a:ext cx="228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26">
            <a:extLst>
              <a:ext uri="{FF2B5EF4-FFF2-40B4-BE49-F238E27FC236}">
                <a16:creationId xmlns:a16="http://schemas.microsoft.com/office/drawing/2014/main" id="{9ACD9F74-DFC9-2AAC-CA07-FF390CB701CB}"/>
              </a:ext>
            </a:extLst>
          </p:cNvPr>
          <p:cNvSpPr>
            <a:spLocks noChangeArrowheads="1"/>
          </p:cNvSpPr>
          <p:nvPr/>
        </p:nvSpPr>
        <p:spPr bwMode="auto">
          <a:xfrm>
            <a:off x="1536700" y="2719388"/>
            <a:ext cx="33909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which signals the activation of the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27">
            <a:extLst>
              <a:ext uri="{FF2B5EF4-FFF2-40B4-BE49-F238E27FC236}">
                <a16:creationId xmlns:a16="http://schemas.microsoft.com/office/drawing/2014/main" id="{8BDF36DD-8339-AA2B-7D54-F869497D54F7}"/>
              </a:ext>
            </a:extLst>
          </p:cNvPr>
          <p:cNvSpPr>
            <a:spLocks noChangeArrowheads="1"/>
          </p:cNvSpPr>
          <p:nvPr/>
        </p:nvSpPr>
        <p:spPr bwMode="auto">
          <a:xfrm>
            <a:off x="1536700" y="2994025"/>
            <a:ext cx="2012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created component.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28">
            <a:extLst>
              <a:ext uri="{FF2B5EF4-FFF2-40B4-BE49-F238E27FC236}">
                <a16:creationId xmlns:a16="http://schemas.microsoft.com/office/drawing/2014/main" id="{3BCA59C8-43CC-64CE-6B47-45EF28F0A9CC}"/>
              </a:ext>
            </a:extLst>
          </p:cNvPr>
          <p:cNvSpPr>
            <a:spLocks noChangeArrowheads="1"/>
          </p:cNvSpPr>
          <p:nvPr/>
        </p:nvSpPr>
        <p:spPr bwMode="auto">
          <a:xfrm>
            <a:off x="5764213" y="2443163"/>
            <a:ext cx="1787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The constructor is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29">
            <a:extLst>
              <a:ext uri="{FF2B5EF4-FFF2-40B4-BE49-F238E27FC236}">
                <a16:creationId xmlns:a16="http://schemas.microsoft.com/office/drawing/2014/main" id="{5316D45F-31A6-589B-DF3B-37D306C94F0F}"/>
              </a:ext>
            </a:extLst>
          </p:cNvPr>
          <p:cNvSpPr>
            <a:spLocks noChangeArrowheads="1"/>
          </p:cNvSpPr>
          <p:nvPr/>
        </p:nvSpPr>
        <p:spPr bwMode="auto">
          <a:xfrm>
            <a:off x="7478713" y="2443163"/>
            <a:ext cx="1454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 method in a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0">
            <a:extLst>
              <a:ext uri="{FF2B5EF4-FFF2-40B4-BE49-F238E27FC236}">
                <a16:creationId xmlns:a16="http://schemas.microsoft.com/office/drawing/2014/main" id="{31E3ADEC-AAD5-98F3-0576-5C832D46660A}"/>
              </a:ext>
            </a:extLst>
          </p:cNvPr>
          <p:cNvSpPr>
            <a:spLocks noChangeArrowheads="1"/>
          </p:cNvSpPr>
          <p:nvPr/>
        </p:nvSpPr>
        <p:spPr bwMode="auto">
          <a:xfrm>
            <a:off x="8813800" y="2443163"/>
            <a:ext cx="117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TypeScript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Rectangle 31">
            <a:extLst>
              <a:ext uri="{FF2B5EF4-FFF2-40B4-BE49-F238E27FC236}">
                <a16:creationId xmlns:a16="http://schemas.microsoft.com/office/drawing/2014/main" id="{55CC0314-7328-2A55-A147-9E48C373264B}"/>
              </a:ext>
            </a:extLst>
          </p:cNvPr>
          <p:cNvSpPr>
            <a:spLocks noChangeArrowheads="1"/>
          </p:cNvSpPr>
          <p:nvPr/>
        </p:nvSpPr>
        <p:spPr bwMode="auto">
          <a:xfrm>
            <a:off x="5764213" y="2719388"/>
            <a:ext cx="6238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7" name="Rectangle 32">
            <a:extLst>
              <a:ext uri="{FF2B5EF4-FFF2-40B4-BE49-F238E27FC236}">
                <a16:creationId xmlns:a16="http://schemas.microsoft.com/office/drawing/2014/main" id="{CDFFEAD0-6474-19C2-6A69-C5F86CEE9493}"/>
              </a:ext>
            </a:extLst>
          </p:cNvPr>
          <p:cNvSpPr>
            <a:spLocks noChangeArrowheads="1"/>
          </p:cNvSpPr>
          <p:nvPr/>
        </p:nvSpPr>
        <p:spPr bwMode="auto">
          <a:xfrm>
            <a:off x="6319838" y="2719388"/>
            <a:ext cx="3841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that automatically gets called when the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 name="Rectangle 33">
            <a:extLst>
              <a:ext uri="{FF2B5EF4-FFF2-40B4-BE49-F238E27FC236}">
                <a16:creationId xmlns:a16="http://schemas.microsoft.com/office/drawing/2014/main" id="{54950567-E928-E9F9-FAD8-C8ED0FA1885B}"/>
              </a:ext>
            </a:extLst>
          </p:cNvPr>
          <p:cNvSpPr>
            <a:spLocks noChangeArrowheads="1"/>
          </p:cNvSpPr>
          <p:nvPr/>
        </p:nvSpPr>
        <p:spPr bwMode="auto">
          <a:xfrm>
            <a:off x="5764213" y="2994025"/>
            <a:ext cx="2544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class is being instantiated.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9" name="Rectangle 34">
            <a:extLst>
              <a:ext uri="{FF2B5EF4-FFF2-40B4-BE49-F238E27FC236}">
                <a16:creationId xmlns:a16="http://schemas.microsoft.com/office/drawing/2014/main" id="{B6A27CA8-BE1E-F00C-B40A-676C9102C1F1}"/>
              </a:ext>
            </a:extLst>
          </p:cNvPr>
          <p:cNvSpPr>
            <a:spLocks noChangeArrowheads="1"/>
          </p:cNvSpPr>
          <p:nvPr/>
        </p:nvSpPr>
        <p:spPr bwMode="auto">
          <a:xfrm>
            <a:off x="1536700" y="3663950"/>
            <a:ext cx="344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2.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 name="Rectangle 35">
            <a:extLst>
              <a:ext uri="{FF2B5EF4-FFF2-40B4-BE49-F238E27FC236}">
                <a16:creationId xmlns:a16="http://schemas.microsoft.com/office/drawing/2014/main" id="{AB507CD0-0198-5535-ACE0-39C2927EE43E}"/>
              </a:ext>
            </a:extLst>
          </p:cNvPr>
          <p:cNvSpPr>
            <a:spLocks noChangeArrowheads="1"/>
          </p:cNvSpPr>
          <p:nvPr/>
        </p:nvSpPr>
        <p:spPr bwMode="auto">
          <a:xfrm>
            <a:off x="1762125" y="3663950"/>
            <a:ext cx="925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ngOnInit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 name="Rectangle 36">
            <a:extLst>
              <a:ext uri="{FF2B5EF4-FFF2-40B4-BE49-F238E27FC236}">
                <a16:creationId xmlns:a16="http://schemas.microsoft.com/office/drawing/2014/main" id="{76E7FC89-2144-CBFA-E780-2113A5571599}"/>
              </a:ext>
            </a:extLst>
          </p:cNvPr>
          <p:cNvSpPr>
            <a:spLocks noChangeArrowheads="1"/>
          </p:cNvSpPr>
          <p:nvPr/>
        </p:nvSpPr>
        <p:spPr bwMode="auto">
          <a:xfrm>
            <a:off x="2620963" y="3663950"/>
            <a:ext cx="911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is called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2" name="Rectangle 37">
            <a:extLst>
              <a:ext uri="{FF2B5EF4-FFF2-40B4-BE49-F238E27FC236}">
                <a16:creationId xmlns:a16="http://schemas.microsoft.com/office/drawing/2014/main" id="{0A243EF9-994C-6103-9EFC-C94EF90A4E2F}"/>
              </a:ext>
            </a:extLst>
          </p:cNvPr>
          <p:cNvSpPr>
            <a:spLocks noChangeArrowheads="1"/>
          </p:cNvSpPr>
          <p:nvPr/>
        </p:nvSpPr>
        <p:spPr bwMode="auto">
          <a:xfrm>
            <a:off x="3411538" y="3663950"/>
            <a:ext cx="582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after</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3" name="Rectangle 38">
            <a:extLst>
              <a:ext uri="{FF2B5EF4-FFF2-40B4-BE49-F238E27FC236}">
                <a16:creationId xmlns:a16="http://schemas.microsoft.com/office/drawing/2014/main" id="{286FB7F9-448C-52F8-2483-80BC2EEFCECC}"/>
              </a:ext>
            </a:extLst>
          </p:cNvPr>
          <p:cNvSpPr>
            <a:spLocks noChangeArrowheads="1"/>
          </p:cNvSpPr>
          <p:nvPr/>
        </p:nvSpPr>
        <p:spPr bwMode="auto">
          <a:xfrm>
            <a:off x="3921125" y="3663950"/>
            <a:ext cx="1403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ngOnChanges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 name="Rectangle 39">
            <a:extLst>
              <a:ext uri="{FF2B5EF4-FFF2-40B4-BE49-F238E27FC236}">
                <a16:creationId xmlns:a16="http://schemas.microsoft.com/office/drawing/2014/main" id="{0E8A3401-56C3-60BA-21E0-25F4C84882C5}"/>
              </a:ext>
            </a:extLst>
          </p:cNvPr>
          <p:cNvSpPr>
            <a:spLocks noChangeArrowheads="1"/>
          </p:cNvSpPr>
          <p:nvPr/>
        </p:nvSpPr>
        <p:spPr bwMode="auto">
          <a:xfrm>
            <a:off x="1536700" y="3938588"/>
            <a:ext cx="8715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lifecycle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5" name="Rectangle 40">
            <a:extLst>
              <a:ext uri="{FF2B5EF4-FFF2-40B4-BE49-F238E27FC236}">
                <a16:creationId xmlns:a16="http://schemas.microsoft.com/office/drawing/2014/main" id="{F50DDE26-C191-167B-081B-E3B703363A75}"/>
              </a:ext>
            </a:extLst>
          </p:cNvPr>
          <p:cNvSpPr>
            <a:spLocks noChangeArrowheads="1"/>
          </p:cNvSpPr>
          <p:nvPr/>
        </p:nvSpPr>
        <p:spPr bwMode="auto">
          <a:xfrm>
            <a:off x="2278063" y="3938588"/>
            <a:ext cx="188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6" name="Rectangle 41">
            <a:extLst>
              <a:ext uri="{FF2B5EF4-FFF2-40B4-BE49-F238E27FC236}">
                <a16:creationId xmlns:a16="http://schemas.microsoft.com/office/drawing/2014/main" id="{D1848D41-E251-71F6-F8EA-5BC5FBF7DE73}"/>
              </a:ext>
            </a:extLst>
          </p:cNvPr>
          <p:cNvSpPr>
            <a:spLocks noChangeArrowheads="1"/>
          </p:cNvSpPr>
          <p:nvPr/>
        </p:nvSpPr>
        <p:spPr bwMode="auto">
          <a:xfrm>
            <a:off x="2347913" y="3938588"/>
            <a:ext cx="641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hook.</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7" name="Rectangle 42">
            <a:extLst>
              <a:ext uri="{FF2B5EF4-FFF2-40B4-BE49-F238E27FC236}">
                <a16:creationId xmlns:a16="http://schemas.microsoft.com/office/drawing/2014/main" id="{CA450766-E316-5DF1-D021-3ED606D5997D}"/>
              </a:ext>
            </a:extLst>
          </p:cNvPr>
          <p:cNvSpPr>
            <a:spLocks noChangeArrowheads="1"/>
          </p:cNvSpPr>
          <p:nvPr/>
        </p:nvSpPr>
        <p:spPr bwMode="auto">
          <a:xfrm>
            <a:off x="5764213" y="3663950"/>
            <a:ext cx="2063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Constructor is called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3">
            <a:extLst>
              <a:ext uri="{FF2B5EF4-FFF2-40B4-BE49-F238E27FC236}">
                <a16:creationId xmlns:a16="http://schemas.microsoft.com/office/drawing/2014/main" id="{EEF873C1-98FE-2747-4E0D-C637E408A6B0}"/>
              </a:ext>
            </a:extLst>
          </p:cNvPr>
          <p:cNvSpPr>
            <a:spLocks noChangeArrowheads="1"/>
          </p:cNvSpPr>
          <p:nvPr/>
        </p:nvSpPr>
        <p:spPr bwMode="auto">
          <a:xfrm>
            <a:off x="7704138" y="3663950"/>
            <a:ext cx="7477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before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4">
            <a:extLst>
              <a:ext uri="{FF2B5EF4-FFF2-40B4-BE49-F238E27FC236}">
                <a16:creationId xmlns:a16="http://schemas.microsoft.com/office/drawing/2014/main" id="{43A19D17-E6F9-5B7B-23AE-ABB1D34A85DC}"/>
              </a:ext>
            </a:extLst>
          </p:cNvPr>
          <p:cNvSpPr>
            <a:spLocks noChangeArrowheads="1"/>
          </p:cNvSpPr>
          <p:nvPr/>
        </p:nvSpPr>
        <p:spPr bwMode="auto">
          <a:xfrm>
            <a:off x="8375650" y="3663950"/>
            <a:ext cx="1257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any lifecycle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 name="Rectangle 45">
            <a:extLst>
              <a:ext uri="{FF2B5EF4-FFF2-40B4-BE49-F238E27FC236}">
                <a16:creationId xmlns:a16="http://schemas.microsoft.com/office/drawing/2014/main" id="{24AB50E2-B705-E8EA-BDC6-73CF7D182270}"/>
              </a:ext>
            </a:extLst>
          </p:cNvPr>
          <p:cNvSpPr>
            <a:spLocks noChangeArrowheads="1"/>
          </p:cNvSpPr>
          <p:nvPr/>
        </p:nvSpPr>
        <p:spPr bwMode="auto">
          <a:xfrm>
            <a:off x="9498013" y="3663950"/>
            <a:ext cx="188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 name="Rectangle 46">
            <a:extLst>
              <a:ext uri="{FF2B5EF4-FFF2-40B4-BE49-F238E27FC236}">
                <a16:creationId xmlns:a16="http://schemas.microsoft.com/office/drawing/2014/main" id="{81D956AE-0F8D-F611-91F5-4B56E86D0F83}"/>
              </a:ext>
            </a:extLst>
          </p:cNvPr>
          <p:cNvSpPr>
            <a:spLocks noChangeArrowheads="1"/>
          </p:cNvSpPr>
          <p:nvPr/>
        </p:nvSpPr>
        <p:spPr bwMode="auto">
          <a:xfrm>
            <a:off x="5764213" y="3938588"/>
            <a:ext cx="641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hook.</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47">
            <a:extLst>
              <a:ext uri="{FF2B5EF4-FFF2-40B4-BE49-F238E27FC236}">
                <a16:creationId xmlns:a16="http://schemas.microsoft.com/office/drawing/2014/main" id="{F373BCC0-6B4F-F914-3765-8490309FE736}"/>
              </a:ext>
            </a:extLst>
          </p:cNvPr>
          <p:cNvSpPr>
            <a:spLocks noChangeArrowheads="1"/>
          </p:cNvSpPr>
          <p:nvPr/>
        </p:nvSpPr>
        <p:spPr bwMode="auto">
          <a:xfrm>
            <a:off x="1536700" y="4573588"/>
            <a:ext cx="9556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 When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3" name="Rectangle 48">
            <a:extLst>
              <a:ext uri="{FF2B5EF4-FFF2-40B4-BE49-F238E27FC236}">
                <a16:creationId xmlns:a16="http://schemas.microsoft.com/office/drawing/2014/main" id="{8FB8AF86-0AAD-4FEA-4FA0-94A6370C6112}"/>
              </a:ext>
            </a:extLst>
          </p:cNvPr>
          <p:cNvSpPr>
            <a:spLocks noChangeArrowheads="1"/>
          </p:cNvSpPr>
          <p:nvPr/>
        </p:nvSpPr>
        <p:spPr bwMode="auto">
          <a:xfrm>
            <a:off x="2373313" y="4573588"/>
            <a:ext cx="925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ngOnInit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4" name="Rectangle 49">
            <a:extLst>
              <a:ext uri="{FF2B5EF4-FFF2-40B4-BE49-F238E27FC236}">
                <a16:creationId xmlns:a16="http://schemas.microsoft.com/office/drawing/2014/main" id="{00618E48-AF61-77FF-4F2B-C0179EDD140D}"/>
              </a:ext>
            </a:extLst>
          </p:cNvPr>
          <p:cNvSpPr>
            <a:spLocks noChangeArrowheads="1"/>
          </p:cNvSpPr>
          <p:nvPr/>
        </p:nvSpPr>
        <p:spPr bwMode="auto">
          <a:xfrm>
            <a:off x="3233738" y="4573588"/>
            <a:ext cx="1819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called, everything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 name="Rectangle 50">
            <a:extLst>
              <a:ext uri="{FF2B5EF4-FFF2-40B4-BE49-F238E27FC236}">
                <a16:creationId xmlns:a16="http://schemas.microsoft.com/office/drawing/2014/main" id="{CA30A5F6-9D2D-EC43-C50B-F5997A6CCEBD}"/>
              </a:ext>
            </a:extLst>
          </p:cNvPr>
          <p:cNvSpPr>
            <a:spLocks noChangeArrowheads="1"/>
          </p:cNvSpPr>
          <p:nvPr/>
        </p:nvSpPr>
        <p:spPr bwMode="auto">
          <a:xfrm>
            <a:off x="1536700" y="4845050"/>
            <a:ext cx="42132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about component is already ready, so it’s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6" name="Rectangle 51">
            <a:extLst>
              <a:ext uri="{FF2B5EF4-FFF2-40B4-BE49-F238E27FC236}">
                <a16:creationId xmlns:a16="http://schemas.microsoft.com/office/drawing/2014/main" id="{824D71F9-1E44-AD3D-7042-C5E91D3B09F8}"/>
              </a:ext>
            </a:extLst>
          </p:cNvPr>
          <p:cNvSpPr>
            <a:spLocks noChangeArrowheads="1"/>
          </p:cNvSpPr>
          <p:nvPr/>
        </p:nvSpPr>
        <p:spPr bwMode="auto">
          <a:xfrm>
            <a:off x="1536700" y="5119688"/>
            <a:ext cx="2886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use is to perform most of the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2">
            <a:extLst>
              <a:ext uri="{FF2B5EF4-FFF2-40B4-BE49-F238E27FC236}">
                <a16:creationId xmlns:a16="http://schemas.microsoft.com/office/drawing/2014/main" id="{FF1A9264-A277-643B-AC44-2EF1D11EB2AF}"/>
              </a:ext>
            </a:extLst>
          </p:cNvPr>
          <p:cNvSpPr>
            <a:spLocks noChangeArrowheads="1"/>
          </p:cNvSpPr>
          <p:nvPr/>
        </p:nvSpPr>
        <p:spPr bwMode="auto">
          <a:xfrm>
            <a:off x="4292600" y="5119688"/>
            <a:ext cx="9826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business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3">
            <a:extLst>
              <a:ext uri="{FF2B5EF4-FFF2-40B4-BE49-F238E27FC236}">
                <a16:creationId xmlns:a16="http://schemas.microsoft.com/office/drawing/2014/main" id="{B67563E9-4783-3255-A209-6F2D2453FC48}"/>
              </a:ext>
            </a:extLst>
          </p:cNvPr>
          <p:cNvSpPr>
            <a:spLocks noChangeArrowheads="1"/>
          </p:cNvSpPr>
          <p:nvPr/>
        </p:nvSpPr>
        <p:spPr bwMode="auto">
          <a:xfrm>
            <a:off x="1536700" y="5395913"/>
            <a:ext cx="558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logic</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4">
            <a:extLst>
              <a:ext uri="{FF2B5EF4-FFF2-40B4-BE49-F238E27FC236}">
                <a16:creationId xmlns:a16="http://schemas.microsoft.com/office/drawing/2014/main" id="{69AE77A0-CCD8-E06A-CF29-E094E5E42291}"/>
              </a:ext>
            </a:extLst>
          </p:cNvPr>
          <p:cNvSpPr>
            <a:spLocks noChangeArrowheads="1"/>
          </p:cNvSpPr>
          <p:nvPr/>
        </p:nvSpPr>
        <p:spPr bwMode="auto">
          <a:xfrm>
            <a:off x="2025650" y="5395913"/>
            <a:ext cx="1597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on component.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5">
            <a:extLst>
              <a:ext uri="{FF2B5EF4-FFF2-40B4-BE49-F238E27FC236}">
                <a16:creationId xmlns:a16="http://schemas.microsoft.com/office/drawing/2014/main" id="{D2BC9E71-F1C6-78B3-F2F2-B46B527A80EC}"/>
              </a:ext>
            </a:extLst>
          </p:cNvPr>
          <p:cNvSpPr>
            <a:spLocks noChangeArrowheads="1"/>
          </p:cNvSpPr>
          <p:nvPr/>
        </p:nvSpPr>
        <p:spPr bwMode="auto">
          <a:xfrm>
            <a:off x="5764213" y="4845050"/>
            <a:ext cx="39782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When constructor called, everything in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56">
            <a:extLst>
              <a:ext uri="{FF2B5EF4-FFF2-40B4-BE49-F238E27FC236}">
                <a16:creationId xmlns:a16="http://schemas.microsoft.com/office/drawing/2014/main" id="{4EA0C953-4ADE-D9B3-E89D-BED3D1EA8458}"/>
              </a:ext>
            </a:extLst>
          </p:cNvPr>
          <p:cNvSpPr>
            <a:spLocks noChangeArrowheads="1"/>
          </p:cNvSpPr>
          <p:nvPr/>
        </p:nvSpPr>
        <p:spPr bwMode="auto">
          <a:xfrm>
            <a:off x="5764213" y="5119688"/>
            <a:ext cx="4522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component is not ready, so it's mostly used for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57">
            <a:extLst>
              <a:ext uri="{FF2B5EF4-FFF2-40B4-BE49-F238E27FC236}">
                <a16:creationId xmlns:a16="http://schemas.microsoft.com/office/drawing/2014/main" id="{87FF7D8E-7ED9-7274-27B6-76733CAEFA00}"/>
              </a:ext>
            </a:extLst>
          </p:cNvPr>
          <p:cNvSpPr>
            <a:spLocks noChangeArrowheads="1"/>
          </p:cNvSpPr>
          <p:nvPr/>
        </p:nvSpPr>
        <p:spPr bwMode="auto">
          <a:xfrm>
            <a:off x="5764213" y="5395913"/>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injecting dependencies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Rectangle 58">
            <a:extLst>
              <a:ext uri="{FF2B5EF4-FFF2-40B4-BE49-F238E27FC236}">
                <a16:creationId xmlns:a16="http://schemas.microsoft.com/office/drawing/2014/main" id="{43E3E20C-770C-468B-E084-DEF822139AA0}"/>
              </a:ext>
            </a:extLst>
          </p:cNvPr>
          <p:cNvSpPr>
            <a:spLocks noChangeArrowheads="1"/>
          </p:cNvSpPr>
          <p:nvPr/>
        </p:nvSpPr>
        <p:spPr bwMode="auto">
          <a:xfrm>
            <a:off x="7988300" y="5395913"/>
            <a:ext cx="5159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only</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4" name="Rectangle 59">
            <a:extLst>
              <a:ext uri="{FF2B5EF4-FFF2-40B4-BE49-F238E27FC236}">
                <a16:creationId xmlns:a16="http://schemas.microsoft.com/office/drawing/2014/main" id="{03ECFC77-7E41-B483-01D8-409F016B7C4F}"/>
              </a:ext>
            </a:extLst>
          </p:cNvPr>
          <p:cNvSpPr>
            <a:spLocks noChangeArrowheads="1"/>
          </p:cNvSpPr>
          <p:nvPr/>
        </p:nvSpPr>
        <p:spPr bwMode="auto">
          <a:xfrm>
            <a:off x="8385175" y="5395913"/>
            <a:ext cx="1825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D7410367-DB59-38AD-1DC5-691D366A7F53}"/>
              </a:ext>
            </a:extLst>
          </p:cNvPr>
          <p:cNvSpPr>
            <a:spLocks noGrp="1"/>
          </p:cNvSpPr>
          <p:nvPr>
            <p:ph type="title" idx="4294967295"/>
          </p:nvPr>
        </p:nvSpPr>
        <p:spPr>
          <a:xfrm>
            <a:off x="838200" y="365125"/>
            <a:ext cx="10515600" cy="869645"/>
          </a:xfrm>
        </p:spPr>
        <p:txBody>
          <a:bodyPr/>
          <a:lstStyle/>
          <a:p>
            <a:r>
              <a:rPr lang="en-US" sz="1100" b="0" i="0" u="none" strike="noStrike" dirty="0">
                <a:solidFill>
                  <a:schemeClr val="bg1"/>
                </a:solidFill>
                <a:effectLst/>
                <a:latin typeface="Calibri" panose="020F0502020204030204" pitchFamily="34" charset="0"/>
              </a:rPr>
              <a:t>Q44.  What is the difference between constructor and </a:t>
            </a:r>
            <a:r>
              <a:rPr lang="en-US" sz="1100" b="0" i="0" u="none" strike="noStrike" dirty="0" err="1">
                <a:solidFill>
                  <a:schemeClr val="bg1"/>
                </a:solidFill>
                <a:effectLst/>
                <a:latin typeface="Calibri" panose="020F0502020204030204" pitchFamily="34" charset="0"/>
              </a:rPr>
              <a:t>ngOnInit</a:t>
            </a:r>
            <a:r>
              <a:rPr lang="en-US" sz="1100" b="0" i="0" u="none" strike="noStrike" dirty="0">
                <a:solidFill>
                  <a:schemeClr val="bg1"/>
                </a:solidFill>
                <a:effectLst/>
                <a:latin typeface="Calibri" panose="020F0502020204030204" pitchFamily="34" charset="0"/>
              </a:rPr>
              <a:t>?</a:t>
            </a:r>
            <a:r>
              <a:rPr lang="en-US" dirty="0">
                <a:solidFill>
                  <a:schemeClr val="bg1"/>
                </a:solidFill>
              </a:rPr>
              <a:t> </a:t>
            </a:r>
            <a:endParaRPr lang="en-IN" dirty="0">
              <a:solidFill>
                <a:schemeClr val="bg1"/>
              </a:solidFill>
            </a:endParaRPr>
          </a:p>
        </p:txBody>
      </p:sp>
      <p:sp>
        <p:nvSpPr>
          <p:cNvPr id="6" name="TextBox 5">
            <a:extLst>
              <a:ext uri="{FF2B5EF4-FFF2-40B4-BE49-F238E27FC236}">
                <a16:creationId xmlns:a16="http://schemas.microsoft.com/office/drawing/2014/main" id="{9EA36747-CF8F-5AE9-A62F-610B8F2572A8}"/>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3529809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173144" y="227635"/>
            <a:ext cx="489536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Routing</a:t>
            </a:r>
          </a:p>
        </p:txBody>
      </p:sp>
      <p:sp>
        <p:nvSpPr>
          <p:cNvPr id="6" name="TextBox 5">
            <a:extLst>
              <a:ext uri="{FF2B5EF4-FFF2-40B4-BE49-F238E27FC236}">
                <a16:creationId xmlns:a16="http://schemas.microsoft.com/office/drawing/2014/main" id="{1FBC8C11-1312-8A98-0E5A-8272FE6BA89B}"/>
              </a:ext>
            </a:extLst>
          </p:cNvPr>
          <p:cNvSpPr txBox="1"/>
          <p:nvPr/>
        </p:nvSpPr>
        <p:spPr>
          <a:xfrm>
            <a:off x="6173144" y="1893263"/>
            <a:ext cx="5160334"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Q45.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Routing</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How to setup Routing?</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Q46.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router outlet</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Q47.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router links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DF254DB-4156-28E8-8FDF-5D3977B40798}"/>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main index</a:t>
            </a:r>
            <a:endParaRPr lang="en-IN" sz="1400" dirty="0"/>
          </a:p>
        </p:txBody>
      </p:sp>
    </p:spTree>
    <p:extLst>
      <p:ext uri="{BB962C8B-B14F-4D97-AF65-F5344CB8AC3E}">
        <p14:creationId xmlns:p14="http://schemas.microsoft.com/office/powerpoint/2010/main" val="2549673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Routing? How to setup Routing?</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Q45</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6986E0-9321-F45C-B56F-F30005113741}"/>
              </a:ext>
            </a:extLst>
          </p:cNvPr>
          <p:cNvSpPr txBox="1"/>
          <p:nvPr/>
        </p:nvSpPr>
        <p:spPr>
          <a:xfrm>
            <a:off x="398787" y="1055651"/>
            <a:ext cx="5205179" cy="452431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Routing helps in navigating from one view to another view with the help of URL.</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srgbClr val="202124"/>
              </a:solidFill>
              <a:latin typeface="Calibri" panose="020F0502020204030204"/>
            </a:endParaRPr>
          </a:p>
          <a:p>
            <a:pPr>
              <a:buClr>
                <a:schemeClr val="accent2"/>
              </a:buClr>
              <a:buSzPct val="80000"/>
            </a:pPr>
            <a:r>
              <a:rPr lang="en-US" i="1" dirty="0">
                <a:solidFill>
                  <a:schemeClr val="tx1">
                    <a:lumMod val="50000"/>
                    <a:lumOff val="50000"/>
                  </a:schemeClr>
                </a:solidFill>
              </a:rPr>
              <a:t>See here we have two Component links, Component 1 and Component 2 in App-Component.</a:t>
            </a:r>
          </a:p>
          <a:p>
            <a:pPr>
              <a:buClr>
                <a:schemeClr val="accent2"/>
              </a:buClr>
              <a:buSzPct val="80000"/>
            </a:pPr>
            <a:endParaRPr lang="en-US" i="1" dirty="0">
              <a:solidFill>
                <a:schemeClr val="tx1">
                  <a:lumMod val="50000"/>
                  <a:lumOff val="50000"/>
                </a:schemeClr>
              </a:solidFill>
            </a:endParaRPr>
          </a:p>
          <a:p>
            <a:pPr>
              <a:buClr>
                <a:schemeClr val="accent2"/>
              </a:buClr>
              <a:buSzPct val="80000"/>
            </a:pPr>
            <a:r>
              <a:rPr lang="en-US" i="1" dirty="0">
                <a:solidFill>
                  <a:schemeClr val="tx1">
                    <a:lumMod val="50000"/>
                    <a:lumOff val="50000"/>
                  </a:schemeClr>
                </a:solidFill>
              </a:rPr>
              <a:t>Now when I click Component 1 link, then the </a:t>
            </a:r>
            <a:r>
              <a:rPr lang="en-US" i="1" dirty="0" err="1">
                <a:solidFill>
                  <a:schemeClr val="tx1">
                    <a:lumMod val="50000"/>
                    <a:lumOff val="50000"/>
                  </a:schemeClr>
                </a:solidFill>
              </a:rPr>
              <a:t>url</a:t>
            </a:r>
            <a:r>
              <a:rPr lang="en-US" i="1" dirty="0">
                <a:solidFill>
                  <a:schemeClr val="tx1">
                    <a:lumMod val="50000"/>
                    <a:lumOff val="50000"/>
                  </a:schemeClr>
                </a:solidFill>
              </a:rPr>
              <a:t> is updated to component1 and the component displayed is component 1.</a:t>
            </a:r>
          </a:p>
          <a:p>
            <a:pPr>
              <a:buClr>
                <a:schemeClr val="accent2"/>
              </a:buClr>
              <a:buSzPct val="80000"/>
            </a:pPr>
            <a:endParaRPr lang="en-US" i="1" dirty="0">
              <a:solidFill>
                <a:schemeClr val="tx1">
                  <a:lumMod val="50000"/>
                  <a:lumOff val="50000"/>
                </a:schemeClr>
              </a:solidFill>
            </a:endParaRPr>
          </a:p>
          <a:p>
            <a:pPr>
              <a:buClr>
                <a:schemeClr val="accent2"/>
              </a:buClr>
              <a:buSzPct val="80000"/>
            </a:pPr>
            <a:r>
              <a:rPr lang="en-US" i="1" dirty="0">
                <a:solidFill>
                  <a:schemeClr val="tx1">
                    <a:lumMod val="50000"/>
                    <a:lumOff val="50000"/>
                  </a:schemeClr>
                </a:solidFill>
              </a:rPr>
              <a:t>Then when I click Component 2 link, then the </a:t>
            </a:r>
            <a:r>
              <a:rPr lang="en-US" i="1" dirty="0" err="1">
                <a:solidFill>
                  <a:schemeClr val="tx1">
                    <a:lumMod val="50000"/>
                    <a:lumOff val="50000"/>
                  </a:schemeClr>
                </a:solidFill>
              </a:rPr>
              <a:t>url</a:t>
            </a:r>
            <a:r>
              <a:rPr lang="en-US" i="1" dirty="0">
                <a:solidFill>
                  <a:schemeClr val="tx1">
                    <a:lumMod val="50000"/>
                    <a:lumOff val="50000"/>
                  </a:schemeClr>
                </a:solidFill>
              </a:rPr>
              <a:t> is updated to component2 and the component displayed is component 2.</a:t>
            </a:r>
          </a:p>
          <a:p>
            <a:pPr>
              <a:buClr>
                <a:schemeClr val="accent2"/>
              </a:buClr>
              <a:buSzPct val="80000"/>
            </a:pPr>
            <a:endParaRPr lang="en-US" i="1" dirty="0">
              <a:solidFill>
                <a:schemeClr val="tx1">
                  <a:lumMod val="50000"/>
                  <a:lumOff val="50000"/>
                </a:schemeClr>
              </a:solidFill>
            </a:endParaRPr>
          </a:p>
          <a:p>
            <a:pPr>
              <a:buClr>
                <a:schemeClr val="accent2"/>
              </a:buClr>
              <a:buSzPct val="80000"/>
            </a:pPr>
            <a:r>
              <a:rPr lang="en-US" i="1" dirty="0">
                <a:solidFill>
                  <a:schemeClr val="tx1">
                    <a:lumMod val="50000"/>
                    <a:lumOff val="50000"/>
                  </a:schemeClr>
                </a:solidFill>
              </a:rPr>
              <a:t>So, in a single page we are navigating from one component to another component, that is routing.</a:t>
            </a:r>
            <a:endParaRPr kumimoji="0" lang="en-IN" sz="1800" b="0" i="1" u="none" strike="noStrike" kern="1200" cap="none" spc="0" normalizeH="0" baseline="0" noProof="0" dirty="0">
              <a:ln>
                <a:noFill/>
              </a:ln>
              <a:solidFill>
                <a:schemeClr val="tx1">
                  <a:lumMod val="50000"/>
                  <a:lumOff val="50000"/>
                </a:schemeClr>
              </a:solidFill>
              <a:effectLst/>
              <a:uLnTx/>
              <a:uFillTx/>
            </a:endParaRPr>
          </a:p>
        </p:txBody>
      </p:sp>
      <p:pic>
        <p:nvPicPr>
          <p:cNvPr id="7" name="Routing-Demo">
            <a:hlinkClick r:id="" action="ppaction://media"/>
            <a:extLst>
              <a:ext uri="{FF2B5EF4-FFF2-40B4-BE49-F238E27FC236}">
                <a16:creationId xmlns:a16="http://schemas.microsoft.com/office/drawing/2014/main" id="{C17AC333-70CE-2FBC-1A2B-F9699E65DD3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56811" y="1893773"/>
            <a:ext cx="5992106" cy="3370560"/>
          </a:xfrm>
          <a:prstGeom prst="rect">
            <a:avLst/>
          </a:prstGeom>
        </p:spPr>
      </p:pic>
      <p:pic>
        <p:nvPicPr>
          <p:cNvPr id="11" name="Picture 10">
            <a:extLst>
              <a:ext uri="{FF2B5EF4-FFF2-40B4-BE49-F238E27FC236}">
                <a16:creationId xmlns:a16="http://schemas.microsoft.com/office/drawing/2014/main" id="{F6B6D825-6D5C-C694-456F-58359BE078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751" y="252138"/>
            <a:ext cx="708721" cy="281964"/>
          </a:xfrm>
          <a:prstGeom prst="rect">
            <a:avLst/>
          </a:prstGeom>
        </p:spPr>
      </p:pic>
      <p:sp>
        <p:nvSpPr>
          <p:cNvPr id="4" name="Rectangle 3">
            <a:extLst>
              <a:ext uri="{FF2B5EF4-FFF2-40B4-BE49-F238E27FC236}">
                <a16:creationId xmlns:a16="http://schemas.microsoft.com/office/drawing/2014/main" id="{8FA13FAE-3C0A-C31D-8203-181D1D2647A8}"/>
              </a:ext>
            </a:extLst>
          </p:cNvPr>
          <p:cNvSpPr/>
          <p:nvPr/>
        </p:nvSpPr>
        <p:spPr>
          <a:xfrm>
            <a:off x="7667381" y="2128092"/>
            <a:ext cx="1176173" cy="2362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5BD96E14-717A-D7E1-2ACC-6EE6789B221F}"/>
              </a:ext>
            </a:extLst>
          </p:cNvPr>
          <p:cNvSpPr>
            <a:spLocks noGrp="1"/>
          </p:cNvSpPr>
          <p:nvPr>
            <p:ph type="title" idx="4294967295"/>
          </p:nvPr>
        </p:nvSpPr>
        <p:spPr>
          <a:xfrm>
            <a:off x="838200" y="365126"/>
            <a:ext cx="10515600" cy="861242"/>
          </a:xfrm>
        </p:spPr>
        <p:txBody>
          <a:bodyPr>
            <a:normAutofit/>
          </a:bodyPr>
          <a:lstStyle/>
          <a:p>
            <a:r>
              <a:rPr lang="en-US" sz="800" b="0" i="0" u="none" strike="noStrike" kern="1200" dirty="0">
                <a:solidFill>
                  <a:schemeClr val="bg1"/>
                </a:solidFill>
                <a:effectLst/>
              </a:rPr>
              <a:t>Q45.  What is Routing? How to setup Routing?</a:t>
            </a:r>
            <a:r>
              <a:rPr lang="en-US" sz="800" dirty="0">
                <a:solidFill>
                  <a:schemeClr val="bg1"/>
                </a:solidFill>
              </a:rPr>
              <a:t> </a:t>
            </a:r>
            <a:endParaRPr lang="en-IN" sz="800" dirty="0">
              <a:solidFill>
                <a:schemeClr val="bg1"/>
              </a:solidFill>
            </a:endParaRPr>
          </a:p>
        </p:txBody>
      </p:sp>
      <p:sp>
        <p:nvSpPr>
          <p:cNvPr id="8" name="TextBox 7">
            <a:extLst>
              <a:ext uri="{FF2B5EF4-FFF2-40B4-BE49-F238E27FC236}">
                <a16:creationId xmlns:a16="http://schemas.microsoft.com/office/drawing/2014/main" id="{E0A132F2-6930-DF68-528F-D4DFB404DDF8}"/>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512612737"/>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082970-8417-5854-193B-25D7D71A3D80}"/>
              </a:ext>
            </a:extLst>
          </p:cNvPr>
          <p:cNvPicPr>
            <a:picLocks noChangeAspect="1"/>
          </p:cNvPicPr>
          <p:nvPr/>
        </p:nvPicPr>
        <p:blipFill rotWithShape="1">
          <a:blip r:embed="rId5"/>
          <a:srcRect l="26864" r="28954" b="55636"/>
          <a:stretch/>
        </p:blipFill>
        <p:spPr>
          <a:xfrm>
            <a:off x="587882" y="2489812"/>
            <a:ext cx="5386647" cy="3042458"/>
          </a:xfrm>
          <a:prstGeom prst="rect">
            <a:avLst/>
          </a:prstGeom>
        </p:spPr>
      </p:pic>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IN"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router-outlet in Angular?</a:t>
            </a:r>
            <a:endPar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endParaRP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Q46</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E5973C-B531-B87D-549C-854EA835586F}"/>
              </a:ext>
            </a:extLst>
          </p:cNvPr>
          <p:cNvSpPr txBox="1"/>
          <p:nvPr/>
        </p:nvSpPr>
        <p:spPr>
          <a:xfrm>
            <a:off x="262646" y="1154465"/>
            <a:ext cx="559030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Router-outlet in Angular works as a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placeholder,</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which is used to load the different components dynamically based on the activated component via Routing.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1AF1E6C-7475-539F-D507-11C678B53FCE}"/>
              </a:ext>
            </a:extLst>
          </p:cNvPr>
          <p:cNvSpPr/>
          <p:nvPr/>
        </p:nvSpPr>
        <p:spPr>
          <a:xfrm>
            <a:off x="1169334" y="4925312"/>
            <a:ext cx="3086783" cy="25769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8" name="Router-outlet-demo">
            <a:hlinkClick r:id="" action="ppaction://media"/>
            <a:extLst>
              <a:ext uri="{FF2B5EF4-FFF2-40B4-BE49-F238E27FC236}">
                <a16:creationId xmlns:a16="http://schemas.microsoft.com/office/drawing/2014/main" id="{98A64487-2E7D-66D0-E4F0-A2D4EB4514A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17474" y="2303498"/>
            <a:ext cx="5974526" cy="3360671"/>
          </a:xfrm>
          <a:prstGeom prst="rect">
            <a:avLst/>
          </a:prstGeom>
        </p:spPr>
      </p:pic>
      <p:sp>
        <p:nvSpPr>
          <p:cNvPr id="4" name="Title 3">
            <a:extLst>
              <a:ext uri="{FF2B5EF4-FFF2-40B4-BE49-F238E27FC236}">
                <a16:creationId xmlns:a16="http://schemas.microsoft.com/office/drawing/2014/main" id="{4C454ED6-D785-B33A-0A29-C8F813DE1EAA}"/>
              </a:ext>
            </a:extLst>
          </p:cNvPr>
          <p:cNvSpPr>
            <a:spLocks noGrp="1"/>
          </p:cNvSpPr>
          <p:nvPr>
            <p:ph type="title" idx="4294967295"/>
          </p:nvPr>
        </p:nvSpPr>
        <p:spPr>
          <a:xfrm>
            <a:off x="838200" y="365126"/>
            <a:ext cx="10515600" cy="789340"/>
          </a:xfrm>
        </p:spPr>
        <p:txBody>
          <a:bodyPr/>
          <a:lstStyle/>
          <a:p>
            <a:r>
              <a:rPr lang="en-US" sz="1100" b="0" i="0" u="none" strike="noStrike" dirty="0">
                <a:solidFill>
                  <a:schemeClr val="bg1"/>
                </a:solidFill>
                <a:effectLst/>
                <a:latin typeface="Calibri" panose="020F0502020204030204" pitchFamily="34" charset="0"/>
              </a:rPr>
              <a:t>Q46.  What is router outlet?</a:t>
            </a:r>
            <a:r>
              <a:rPr lang="en-US" dirty="0">
                <a:solidFill>
                  <a:schemeClr val="bg1"/>
                </a:solidFill>
              </a:rPr>
              <a:t> </a:t>
            </a:r>
            <a:endParaRPr lang="en-IN" dirty="0">
              <a:solidFill>
                <a:schemeClr val="bg1"/>
              </a:solidFill>
            </a:endParaRPr>
          </a:p>
        </p:txBody>
      </p:sp>
      <p:sp>
        <p:nvSpPr>
          <p:cNvPr id="9" name="TextBox 8">
            <a:extLst>
              <a:ext uri="{FF2B5EF4-FFF2-40B4-BE49-F238E27FC236}">
                <a16:creationId xmlns:a16="http://schemas.microsoft.com/office/drawing/2014/main" id="{CE15522D-DC49-5B1D-370B-E58306A15BF0}"/>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4120715762"/>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082970-8417-5854-193B-25D7D71A3D80}"/>
              </a:ext>
            </a:extLst>
          </p:cNvPr>
          <p:cNvPicPr>
            <a:picLocks noChangeAspect="1"/>
          </p:cNvPicPr>
          <p:nvPr/>
        </p:nvPicPr>
        <p:blipFill rotWithShape="1">
          <a:blip r:embed="rId3"/>
          <a:srcRect l="26864" r="28954" b="55636"/>
          <a:stretch/>
        </p:blipFill>
        <p:spPr>
          <a:xfrm>
            <a:off x="1079593" y="1993643"/>
            <a:ext cx="6817499" cy="3850624"/>
          </a:xfrm>
          <a:prstGeom prst="rect">
            <a:avLst/>
          </a:prstGeom>
        </p:spPr>
      </p:pic>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IN"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router-Link in Angular?</a:t>
            </a:r>
            <a:endPar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endParaRP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Q47</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E5973C-B531-B87D-549C-854EA835586F}"/>
              </a:ext>
            </a:extLst>
          </p:cNvPr>
          <p:cNvSpPr txBox="1"/>
          <p:nvPr/>
        </p:nvSpPr>
        <p:spPr>
          <a:xfrm>
            <a:off x="663956" y="1148126"/>
            <a:ext cx="559030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srgbClr val="212121"/>
                </a:solidFill>
                <a:effectLst/>
                <a:uLnTx/>
                <a:uFillTx/>
                <a:latin typeface="Calibri" panose="020F0502020204030204"/>
                <a:ea typeface="+mn-ea"/>
                <a:cs typeface="+mn-cs"/>
              </a:rPr>
              <a:t>RouterLink</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is used for navigating to a different route.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1AF1E6C-7475-539F-D507-11C678B53FCE}"/>
              </a:ext>
            </a:extLst>
          </p:cNvPr>
          <p:cNvSpPr/>
          <p:nvPr/>
        </p:nvSpPr>
        <p:spPr>
          <a:xfrm>
            <a:off x="2378933" y="4299987"/>
            <a:ext cx="2758334" cy="56108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D57062B-8D87-A942-8D64-B1B3524367E5}"/>
              </a:ext>
            </a:extLst>
          </p:cNvPr>
          <p:cNvSpPr>
            <a:spLocks noGrp="1"/>
          </p:cNvSpPr>
          <p:nvPr>
            <p:ph type="title" idx="4294967295"/>
          </p:nvPr>
        </p:nvSpPr>
        <p:spPr/>
        <p:txBody>
          <a:bodyPr>
            <a:normAutofit/>
          </a:bodyPr>
          <a:lstStyle/>
          <a:p>
            <a:r>
              <a:rPr lang="en-US" sz="800" b="0" i="0" u="none" strike="noStrike" kern="1200" dirty="0">
                <a:solidFill>
                  <a:schemeClr val="bg1"/>
                </a:solidFill>
                <a:effectLst/>
              </a:rPr>
              <a:t>Q47.  What are router links?</a:t>
            </a:r>
            <a:r>
              <a:rPr lang="en-US" sz="800" dirty="0">
                <a:solidFill>
                  <a:schemeClr val="bg1"/>
                </a:solidFill>
              </a:rPr>
              <a:t> </a:t>
            </a:r>
            <a:endParaRPr lang="en-IN" sz="800" dirty="0">
              <a:solidFill>
                <a:schemeClr val="bg1"/>
              </a:solidFill>
            </a:endParaRPr>
          </a:p>
        </p:txBody>
      </p:sp>
      <p:sp>
        <p:nvSpPr>
          <p:cNvPr id="8" name="TextBox 7">
            <a:extLst>
              <a:ext uri="{FF2B5EF4-FFF2-40B4-BE49-F238E27FC236}">
                <a16:creationId xmlns:a16="http://schemas.microsoft.com/office/drawing/2014/main" id="{24A71557-ED22-2768-6DA9-18E61CCE4404}"/>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4132020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173144" y="227635"/>
            <a:ext cx="4895363"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Observable\ </a:t>
            </a:r>
            <a:r>
              <a:rPr kumimoji="0" lang="en-IN" sz="4000" b="0" i="0" u="none" strike="noStrike" kern="1200" cap="none" spc="0" normalizeH="0" baseline="0" noProof="0" dirty="0" err="1">
                <a:ln>
                  <a:noFill/>
                </a:ln>
                <a:solidFill>
                  <a:schemeClr val="bg1"/>
                </a:solidFill>
                <a:effectLst/>
                <a:uLnTx/>
                <a:uFillTx/>
                <a:latin typeface="Calibri" panose="020F0502020204030204"/>
                <a:ea typeface="+mn-ea"/>
                <a:cs typeface="+mn-cs"/>
              </a:rPr>
              <a:t>HttpClient</a:t>
            </a: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en-IN" sz="4000" b="0" i="0" u="none" strike="noStrike" kern="1200" cap="none" spc="0" normalizeH="0" baseline="0" noProof="0" dirty="0" err="1">
                <a:ln>
                  <a:noFill/>
                </a:ln>
                <a:solidFill>
                  <a:schemeClr val="bg1"/>
                </a:solidFill>
                <a:effectLst/>
                <a:uLnTx/>
                <a:uFillTx/>
                <a:latin typeface="Calibri" panose="020F0502020204030204"/>
                <a:ea typeface="+mn-ea"/>
                <a:cs typeface="+mn-cs"/>
              </a:rPr>
              <a:t>RxJS</a:t>
            </a:r>
            <a:endPar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FBC8C11-1312-8A98-0E5A-8272FE6BA89B}"/>
              </a:ext>
            </a:extLst>
          </p:cNvPr>
          <p:cNvSpPr txBox="1"/>
          <p:nvPr/>
        </p:nvSpPr>
        <p:spPr>
          <a:xfrm>
            <a:off x="6212410" y="2394005"/>
            <a:ext cx="5160334" cy="42165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Q48.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Asynchronous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operations?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Q49.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Promise</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 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Observable</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Q50.  What is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RxJS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Q51.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Observable</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 How to implement Observable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Q52.  What is the role of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HttpClient</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in Angular?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Q53.  What are the steps for fetching the data with </a:t>
            </a:r>
            <a:r>
              <a:rPr kumimoji="0" lang="en-US" sz="1800" b="0" i="0" u="none" strike="noStrike" kern="1200" cap="none" spc="0" normalizeH="0" baseline="0" noProof="0" dirty="0" err="1">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HttpClient</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 &amp; Observable</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Q54.  How to do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HTTP Error Handling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in Angular?</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F1A94FA-6BA3-840C-2F81-103B0EACED85}"/>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30377132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Asynchronous operations?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C320E14-E94F-5DF4-6872-427EDADC5197}"/>
              </a:ext>
            </a:extLst>
          </p:cNvPr>
          <p:cNvPicPr>
            <a:picLocks noChangeAspect="1"/>
          </p:cNvPicPr>
          <p:nvPr/>
        </p:nvPicPr>
        <p:blipFill>
          <a:blip r:embed="rId4"/>
          <a:stretch>
            <a:fillRect/>
          </a:stretch>
        </p:blipFill>
        <p:spPr>
          <a:xfrm>
            <a:off x="1111084" y="2785006"/>
            <a:ext cx="4662700" cy="3656889"/>
          </a:xfrm>
          <a:prstGeom prst="rect">
            <a:avLst/>
          </a:prstGeom>
        </p:spPr>
      </p:pic>
      <p:pic>
        <p:nvPicPr>
          <p:cNvPr id="7" name="Picture 6">
            <a:extLst>
              <a:ext uri="{FF2B5EF4-FFF2-40B4-BE49-F238E27FC236}">
                <a16:creationId xmlns:a16="http://schemas.microsoft.com/office/drawing/2014/main" id="{7B6195E9-3816-A467-02AF-C58CA9ED70B8}"/>
              </a:ext>
            </a:extLst>
          </p:cNvPr>
          <p:cNvPicPr>
            <a:picLocks noChangeAspect="1"/>
          </p:cNvPicPr>
          <p:nvPr/>
        </p:nvPicPr>
        <p:blipFill>
          <a:blip r:embed="rId5"/>
          <a:stretch>
            <a:fillRect/>
          </a:stretch>
        </p:blipFill>
        <p:spPr>
          <a:xfrm>
            <a:off x="7754423" y="2785006"/>
            <a:ext cx="2761178" cy="3683884"/>
          </a:xfrm>
          <a:prstGeom prst="rect">
            <a:avLst/>
          </a:prstGeom>
        </p:spPr>
      </p:pic>
      <p:sp>
        <p:nvSpPr>
          <p:cNvPr id="9" name="TextBox 8">
            <a:extLst>
              <a:ext uri="{FF2B5EF4-FFF2-40B4-BE49-F238E27FC236}">
                <a16:creationId xmlns:a16="http://schemas.microsoft.com/office/drawing/2014/main" id="{C59B2586-BDD3-2796-792A-78832A323CE5}"/>
              </a:ext>
            </a:extLst>
          </p:cNvPr>
          <p:cNvSpPr txBox="1"/>
          <p:nvPr/>
        </p:nvSpPr>
        <p:spPr>
          <a:xfrm>
            <a:off x="398787" y="985890"/>
            <a:ext cx="557488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synchronous</a:t>
            </a:r>
            <a:r>
              <a:rPr lang="en-US" dirty="0">
                <a:solidFill>
                  <a:prstClr val="black"/>
                </a:solidFill>
                <a:latin typeface="Calibri" panose="020F0502020204030204"/>
              </a:rPr>
              <a:t> operations, tasks are executed in sequence and one by one.</a:t>
            </a:r>
          </a:p>
          <a:p>
            <a:pPr marR="0" lvl="0" algn="l" defTabSz="914400" rtl="0" eaLnBrk="1" fontAlgn="auto" latinLnBrk="0" hangingPunct="1">
              <a:lnSpc>
                <a:spcPct val="100000"/>
              </a:lnSpc>
              <a:spcBef>
                <a:spcPts val="0"/>
              </a:spcBef>
              <a:spcAft>
                <a:spcPts val="0"/>
              </a:spcAft>
              <a:buClr>
                <a:srgbClr val="ED7D31"/>
              </a:buClr>
              <a:buSzTx/>
              <a:tabLst/>
              <a:defRPr/>
            </a:pPr>
            <a:endParaRPr lang="en-US"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lang="en-US" i="1" noProof="0" dirty="0">
                <a:solidFill>
                  <a:schemeClr val="tx1">
                    <a:lumMod val="50000"/>
                    <a:lumOff val="50000"/>
                  </a:schemeClr>
                </a:solidFill>
                <a:latin typeface="Calibri" panose="020F0502020204030204"/>
              </a:rPr>
              <a:t>In image, you can see Task1, Task2, Task3, Task4 are executing </a:t>
            </a:r>
            <a:r>
              <a:rPr lang="en-US" b="1" i="1" noProof="0" dirty="0">
                <a:solidFill>
                  <a:schemeClr val="tx1">
                    <a:lumMod val="50000"/>
                    <a:lumOff val="50000"/>
                  </a:schemeClr>
                </a:solidFill>
                <a:latin typeface="Calibri" panose="020F0502020204030204"/>
              </a:rPr>
              <a:t>one by one</a:t>
            </a:r>
            <a:r>
              <a:rPr lang="en-US" i="1" noProof="0" dirty="0">
                <a:solidFill>
                  <a:schemeClr val="tx1">
                    <a:lumMod val="50000"/>
                    <a:lumOff val="50000"/>
                  </a:schemeClr>
                </a:solidFill>
                <a:latin typeface="Calibri" panose="020F0502020204030204"/>
              </a:rPr>
              <a:t> and taking in total more time 28 sec</a:t>
            </a:r>
            <a:endParaRPr kumimoji="0" lang="en-IN" sz="1800" i="1" u="none" strike="noStrike" kern="1200" cap="none" spc="0" normalizeH="0" baseline="0" noProof="0" dirty="0">
              <a:ln>
                <a:noFill/>
              </a:ln>
              <a:solidFill>
                <a:schemeClr val="tx1">
                  <a:lumMod val="50000"/>
                  <a:lumOff val="50000"/>
                </a:schemeClr>
              </a:solidFill>
              <a:effectLst/>
              <a:uLnTx/>
              <a:uFillTx/>
              <a:latin typeface="Calibri" panose="020F0502020204030204"/>
            </a:endParaRPr>
          </a:p>
        </p:txBody>
      </p:sp>
      <p:sp>
        <p:nvSpPr>
          <p:cNvPr id="4" name="TextBox 3">
            <a:extLst>
              <a:ext uri="{FF2B5EF4-FFF2-40B4-BE49-F238E27FC236}">
                <a16:creationId xmlns:a16="http://schemas.microsoft.com/office/drawing/2014/main" id="{7587750D-9E09-1CE3-DA5F-21E13C8CC113}"/>
              </a:ext>
            </a:extLst>
          </p:cNvPr>
          <p:cNvSpPr txBox="1"/>
          <p:nvPr/>
        </p:nvSpPr>
        <p:spPr>
          <a:xfrm>
            <a:off x="6347567" y="985890"/>
            <a:ext cx="557488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Asynchronous</a:t>
            </a:r>
            <a:r>
              <a:rPr lang="en-US" dirty="0">
                <a:solidFill>
                  <a:prstClr val="black"/>
                </a:solidFill>
                <a:latin typeface="Calibri" panose="020F0502020204030204"/>
              </a:rPr>
              <a:t> operations, tasks are executed in sequence and one by one.</a:t>
            </a:r>
          </a:p>
          <a:p>
            <a:pPr marR="0" lvl="0" algn="l" defTabSz="914400" rtl="0" eaLnBrk="1" fontAlgn="auto" latinLnBrk="0" hangingPunct="1">
              <a:lnSpc>
                <a:spcPct val="100000"/>
              </a:lnSpc>
              <a:spcBef>
                <a:spcPts val="0"/>
              </a:spcBef>
              <a:spcAft>
                <a:spcPts val="0"/>
              </a:spcAft>
              <a:buClr>
                <a:srgbClr val="ED7D31"/>
              </a:buClr>
              <a:buSzTx/>
              <a:tabLst/>
              <a:defRPr/>
            </a:pPr>
            <a:endParaRPr lang="en-US"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r>
              <a:rPr lang="en-US" i="1" noProof="0" dirty="0">
                <a:solidFill>
                  <a:schemeClr val="tx1">
                    <a:lumMod val="50000"/>
                    <a:lumOff val="50000"/>
                  </a:schemeClr>
                </a:solidFill>
                <a:latin typeface="Calibri" panose="020F0502020204030204"/>
              </a:rPr>
              <a:t>In image, you can see Task1, Task2, Task3, Task4 are executing </a:t>
            </a:r>
            <a:r>
              <a:rPr lang="en-US" b="1" i="1" noProof="0" dirty="0" err="1">
                <a:solidFill>
                  <a:schemeClr val="tx1">
                    <a:lumMod val="50000"/>
                    <a:lumOff val="50000"/>
                  </a:schemeClr>
                </a:solidFill>
                <a:latin typeface="Calibri" panose="020F0502020204030204"/>
              </a:rPr>
              <a:t>parallely</a:t>
            </a:r>
            <a:r>
              <a:rPr lang="en-US" i="1" noProof="0" dirty="0">
                <a:solidFill>
                  <a:schemeClr val="tx1">
                    <a:lumMod val="50000"/>
                    <a:lumOff val="50000"/>
                  </a:schemeClr>
                </a:solidFill>
                <a:latin typeface="Calibri" panose="020F0502020204030204"/>
              </a:rPr>
              <a:t> and taking in total less time 10 sec</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ndParaRPr>
          </a:p>
        </p:txBody>
      </p:sp>
      <p:cxnSp>
        <p:nvCxnSpPr>
          <p:cNvPr id="8" name="Straight Connector 7">
            <a:extLst>
              <a:ext uri="{FF2B5EF4-FFF2-40B4-BE49-F238E27FC236}">
                <a16:creationId xmlns:a16="http://schemas.microsoft.com/office/drawing/2014/main" id="{5192831A-12D0-1EC2-50D4-C560CE49584C}"/>
              </a:ext>
            </a:extLst>
          </p:cNvPr>
          <p:cNvCxnSpPr>
            <a:cxnSpLocks/>
          </p:cNvCxnSpPr>
          <p:nvPr/>
        </p:nvCxnSpPr>
        <p:spPr>
          <a:xfrm flipH="1">
            <a:off x="6033832" y="985890"/>
            <a:ext cx="45397" cy="1815737"/>
          </a:xfrm>
          <a:prstGeom prst="line">
            <a:avLst/>
          </a:prstGeom>
        </p:spPr>
        <p:style>
          <a:lnRef idx="1">
            <a:schemeClr val="accent2"/>
          </a:lnRef>
          <a:fillRef idx="0">
            <a:schemeClr val="accent2"/>
          </a:fillRef>
          <a:effectRef idx="0">
            <a:schemeClr val="accent2"/>
          </a:effectRef>
          <a:fontRef idx="minor">
            <a:schemeClr val="tx1"/>
          </a:fontRef>
        </p:style>
      </p:cxnSp>
      <p:sp>
        <p:nvSpPr>
          <p:cNvPr id="6" name="Title 5">
            <a:extLst>
              <a:ext uri="{FF2B5EF4-FFF2-40B4-BE49-F238E27FC236}">
                <a16:creationId xmlns:a16="http://schemas.microsoft.com/office/drawing/2014/main" id="{94FCC2EA-0014-CB26-872B-304EF000C83A}"/>
              </a:ext>
            </a:extLst>
          </p:cNvPr>
          <p:cNvSpPr>
            <a:spLocks noGrp="1"/>
          </p:cNvSpPr>
          <p:nvPr>
            <p:ph type="title" idx="4294967295"/>
          </p:nvPr>
        </p:nvSpPr>
        <p:spPr>
          <a:xfrm>
            <a:off x="838200" y="365126"/>
            <a:ext cx="10515600" cy="956958"/>
          </a:xfrm>
        </p:spPr>
        <p:txBody>
          <a:bodyPr/>
          <a:lstStyle/>
          <a:p>
            <a:r>
              <a:rPr lang="en-US" sz="1100" b="0" i="0" u="none" strike="noStrike" dirty="0">
                <a:solidFill>
                  <a:schemeClr val="bg1"/>
                </a:solidFill>
                <a:effectLst/>
                <a:latin typeface="Calibri" panose="020F0502020204030204" pitchFamily="34" charset="0"/>
              </a:rPr>
              <a:t>Q48.  What are Asynchronous operations?</a:t>
            </a:r>
            <a:r>
              <a:rPr lang="en-US" dirty="0">
                <a:solidFill>
                  <a:schemeClr val="bg1"/>
                </a:solidFill>
              </a:rPr>
              <a:t> </a:t>
            </a:r>
            <a:endParaRPr lang="en-IN" dirty="0">
              <a:solidFill>
                <a:schemeClr val="bg1"/>
              </a:solidFill>
            </a:endParaRPr>
          </a:p>
        </p:txBody>
      </p:sp>
      <p:sp>
        <p:nvSpPr>
          <p:cNvPr id="10" name="TextBox 9">
            <a:extLst>
              <a:ext uri="{FF2B5EF4-FFF2-40B4-BE49-F238E27FC236}">
                <a16:creationId xmlns:a16="http://schemas.microsoft.com/office/drawing/2014/main" id="{37290290-01BC-3276-C488-60344213ADA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63458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Asynchronous operations?</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Q48</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9B2586-BDD3-2796-792A-78832A323CE5}"/>
              </a:ext>
            </a:extLst>
          </p:cNvPr>
          <p:cNvSpPr txBox="1"/>
          <p:nvPr/>
        </p:nvSpPr>
        <p:spPr>
          <a:xfrm>
            <a:off x="656094" y="1176458"/>
            <a:ext cx="615973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to do asynchronous operations</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in Angular?</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Observables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 used to perform asynchronous operations and handle asynchronous data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C89B303-D6A8-1392-23E7-BF51D549F59D}"/>
              </a:ext>
            </a:extLst>
          </p:cNvPr>
          <p:cNvSpPr txBox="1"/>
          <p:nvPr/>
        </p:nvSpPr>
        <p:spPr>
          <a:xfrm>
            <a:off x="10342731" y="6373174"/>
            <a:ext cx="1972639"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620019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5" y="124199"/>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Promise and Observable?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3">
            <a:extLst>
              <a:ext uri="{FF2B5EF4-FFF2-40B4-BE49-F238E27FC236}">
                <a16:creationId xmlns:a16="http://schemas.microsoft.com/office/drawing/2014/main" id="{1319F9E2-2B85-1D8E-4599-ADAE008F9281}"/>
              </a:ext>
            </a:extLst>
          </p:cNvPr>
          <p:cNvSpPr>
            <a:spLocks noChangeAspect="1" noChangeArrowheads="1" noTextEdit="1"/>
          </p:cNvSpPr>
          <p:nvPr/>
        </p:nvSpPr>
        <p:spPr bwMode="auto">
          <a:xfrm>
            <a:off x="1133884" y="1209856"/>
            <a:ext cx="8324850"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5">
            <a:extLst>
              <a:ext uri="{FF2B5EF4-FFF2-40B4-BE49-F238E27FC236}">
                <a16:creationId xmlns:a16="http://schemas.microsoft.com/office/drawing/2014/main" id="{5BA23E23-CA71-BF96-915A-3C4C604DD234}"/>
              </a:ext>
            </a:extLst>
          </p:cNvPr>
          <p:cNvSpPr>
            <a:spLocks noChangeArrowheads="1"/>
          </p:cNvSpPr>
          <p:nvPr/>
        </p:nvSpPr>
        <p:spPr bwMode="auto">
          <a:xfrm>
            <a:off x="1137059" y="1214619"/>
            <a:ext cx="4157663" cy="715963"/>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6">
            <a:extLst>
              <a:ext uri="{FF2B5EF4-FFF2-40B4-BE49-F238E27FC236}">
                <a16:creationId xmlns:a16="http://schemas.microsoft.com/office/drawing/2014/main" id="{3ABE3AE5-D3C3-704A-3375-3447F340B870}"/>
              </a:ext>
            </a:extLst>
          </p:cNvPr>
          <p:cNvSpPr>
            <a:spLocks noChangeArrowheads="1"/>
          </p:cNvSpPr>
          <p:nvPr/>
        </p:nvSpPr>
        <p:spPr bwMode="auto">
          <a:xfrm>
            <a:off x="5294722" y="1214619"/>
            <a:ext cx="4157663" cy="715963"/>
          </a:xfrm>
          <a:prstGeom prst="rect">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ine 7">
            <a:extLst>
              <a:ext uri="{FF2B5EF4-FFF2-40B4-BE49-F238E27FC236}">
                <a16:creationId xmlns:a16="http://schemas.microsoft.com/office/drawing/2014/main" id="{4F3AFFFB-89CE-998E-9158-07B673EA4229}"/>
              </a:ext>
            </a:extLst>
          </p:cNvPr>
          <p:cNvSpPr>
            <a:spLocks noChangeShapeType="1"/>
          </p:cNvSpPr>
          <p:nvPr/>
        </p:nvSpPr>
        <p:spPr bwMode="auto">
          <a:xfrm>
            <a:off x="1133884" y="1930581"/>
            <a:ext cx="8321675" cy="0"/>
          </a:xfrm>
          <a:prstGeom prst="line">
            <a:avLst/>
          </a:prstGeom>
          <a:noFill/>
          <a:ln w="635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Line 8">
            <a:extLst>
              <a:ext uri="{FF2B5EF4-FFF2-40B4-BE49-F238E27FC236}">
                <a16:creationId xmlns:a16="http://schemas.microsoft.com/office/drawing/2014/main" id="{77ADCAAA-9F4B-9FF7-2D82-5EA39512563D}"/>
              </a:ext>
            </a:extLst>
          </p:cNvPr>
          <p:cNvSpPr>
            <a:spLocks noChangeShapeType="1"/>
          </p:cNvSpPr>
          <p:nvPr/>
        </p:nvSpPr>
        <p:spPr bwMode="auto">
          <a:xfrm>
            <a:off x="1133884" y="2838631"/>
            <a:ext cx="8321675" cy="0"/>
          </a:xfrm>
          <a:prstGeom prst="line">
            <a:avLst/>
          </a:prstGeom>
          <a:noFill/>
          <a:ln w="635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9">
            <a:extLst>
              <a:ext uri="{FF2B5EF4-FFF2-40B4-BE49-F238E27FC236}">
                <a16:creationId xmlns:a16="http://schemas.microsoft.com/office/drawing/2014/main" id="{7DED5367-9153-C146-F658-77297306963D}"/>
              </a:ext>
            </a:extLst>
          </p:cNvPr>
          <p:cNvSpPr>
            <a:spLocks noChangeShapeType="1"/>
          </p:cNvSpPr>
          <p:nvPr/>
        </p:nvSpPr>
        <p:spPr bwMode="auto">
          <a:xfrm>
            <a:off x="1133884" y="4022906"/>
            <a:ext cx="8321675" cy="0"/>
          </a:xfrm>
          <a:prstGeom prst="line">
            <a:avLst/>
          </a:prstGeom>
          <a:noFill/>
          <a:ln w="635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10">
            <a:extLst>
              <a:ext uri="{FF2B5EF4-FFF2-40B4-BE49-F238E27FC236}">
                <a16:creationId xmlns:a16="http://schemas.microsoft.com/office/drawing/2014/main" id="{CF1965A2-B747-6C4C-C704-CF91FDAB3038}"/>
              </a:ext>
            </a:extLst>
          </p:cNvPr>
          <p:cNvSpPr>
            <a:spLocks noChangeShapeType="1"/>
          </p:cNvSpPr>
          <p:nvPr/>
        </p:nvSpPr>
        <p:spPr bwMode="auto">
          <a:xfrm>
            <a:off x="1137059" y="1211444"/>
            <a:ext cx="0" cy="4246563"/>
          </a:xfrm>
          <a:prstGeom prst="line">
            <a:avLst/>
          </a:prstGeom>
          <a:noFill/>
          <a:ln w="635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11">
            <a:extLst>
              <a:ext uri="{FF2B5EF4-FFF2-40B4-BE49-F238E27FC236}">
                <a16:creationId xmlns:a16="http://schemas.microsoft.com/office/drawing/2014/main" id="{F10A4A55-D595-E7F8-DB99-5D8E3E5F87B1}"/>
              </a:ext>
            </a:extLst>
          </p:cNvPr>
          <p:cNvSpPr>
            <a:spLocks noChangeShapeType="1"/>
          </p:cNvSpPr>
          <p:nvPr/>
        </p:nvSpPr>
        <p:spPr bwMode="auto">
          <a:xfrm>
            <a:off x="9452384" y="1211444"/>
            <a:ext cx="0" cy="4246563"/>
          </a:xfrm>
          <a:prstGeom prst="line">
            <a:avLst/>
          </a:prstGeom>
          <a:noFill/>
          <a:ln w="635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12">
            <a:extLst>
              <a:ext uri="{FF2B5EF4-FFF2-40B4-BE49-F238E27FC236}">
                <a16:creationId xmlns:a16="http://schemas.microsoft.com/office/drawing/2014/main" id="{F7641188-D4F1-DB9F-D3C4-DCC399688E22}"/>
              </a:ext>
            </a:extLst>
          </p:cNvPr>
          <p:cNvSpPr>
            <a:spLocks noChangeShapeType="1"/>
          </p:cNvSpPr>
          <p:nvPr/>
        </p:nvSpPr>
        <p:spPr bwMode="auto">
          <a:xfrm>
            <a:off x="1133884" y="1214619"/>
            <a:ext cx="8321675" cy="0"/>
          </a:xfrm>
          <a:prstGeom prst="line">
            <a:avLst/>
          </a:prstGeom>
          <a:noFill/>
          <a:ln w="635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Line 13">
            <a:extLst>
              <a:ext uri="{FF2B5EF4-FFF2-40B4-BE49-F238E27FC236}">
                <a16:creationId xmlns:a16="http://schemas.microsoft.com/office/drawing/2014/main" id="{2D9E7923-73E9-7464-6DA8-2DCA26A95017}"/>
              </a:ext>
            </a:extLst>
          </p:cNvPr>
          <p:cNvSpPr>
            <a:spLocks noChangeShapeType="1"/>
          </p:cNvSpPr>
          <p:nvPr/>
        </p:nvSpPr>
        <p:spPr bwMode="auto">
          <a:xfrm>
            <a:off x="1133884" y="5454831"/>
            <a:ext cx="8321675" cy="0"/>
          </a:xfrm>
          <a:prstGeom prst="line">
            <a:avLst/>
          </a:prstGeom>
          <a:noFill/>
          <a:ln w="6350" cap="flat">
            <a:solidFill>
              <a:srgbClr val="70AD4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4">
            <a:extLst>
              <a:ext uri="{FF2B5EF4-FFF2-40B4-BE49-F238E27FC236}">
                <a16:creationId xmlns:a16="http://schemas.microsoft.com/office/drawing/2014/main" id="{79782CBA-0459-7A43-7727-E29CFAB5F2CC}"/>
              </a:ext>
            </a:extLst>
          </p:cNvPr>
          <p:cNvSpPr>
            <a:spLocks noChangeArrowheads="1"/>
          </p:cNvSpPr>
          <p:nvPr/>
        </p:nvSpPr>
        <p:spPr bwMode="auto">
          <a:xfrm>
            <a:off x="2632484" y="1473381"/>
            <a:ext cx="1290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Observables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 name="Rectangle 15">
            <a:extLst>
              <a:ext uri="{FF2B5EF4-FFF2-40B4-BE49-F238E27FC236}">
                <a16:creationId xmlns:a16="http://schemas.microsoft.com/office/drawing/2014/main" id="{F8E38BFE-7345-1881-9A65-0406410F9629}"/>
              </a:ext>
            </a:extLst>
          </p:cNvPr>
          <p:cNvSpPr>
            <a:spLocks noChangeArrowheads="1"/>
          </p:cNvSpPr>
          <p:nvPr/>
        </p:nvSpPr>
        <p:spPr bwMode="auto">
          <a:xfrm>
            <a:off x="6942547" y="1473381"/>
            <a:ext cx="9858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Promises</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Rectangle 16">
            <a:extLst>
              <a:ext uri="{FF2B5EF4-FFF2-40B4-BE49-F238E27FC236}">
                <a16:creationId xmlns:a16="http://schemas.microsoft.com/office/drawing/2014/main" id="{892C1484-C10E-62DF-9F7C-8E345F7A70A3}"/>
              </a:ext>
            </a:extLst>
          </p:cNvPr>
          <p:cNvSpPr>
            <a:spLocks noChangeArrowheads="1"/>
          </p:cNvSpPr>
          <p:nvPr/>
        </p:nvSpPr>
        <p:spPr bwMode="auto">
          <a:xfrm>
            <a:off x="1318034" y="2106794"/>
            <a:ext cx="819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 Emit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Rectangle 17">
            <a:extLst>
              <a:ext uri="{FF2B5EF4-FFF2-40B4-BE49-F238E27FC236}">
                <a16:creationId xmlns:a16="http://schemas.microsoft.com/office/drawing/2014/main" id="{09DD0D62-864D-7EDE-C141-316DAB916EA2}"/>
              </a:ext>
            </a:extLst>
          </p:cNvPr>
          <p:cNvSpPr>
            <a:spLocks noChangeArrowheads="1"/>
          </p:cNvSpPr>
          <p:nvPr/>
        </p:nvSpPr>
        <p:spPr bwMode="auto">
          <a:xfrm>
            <a:off x="2018122" y="2106794"/>
            <a:ext cx="914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multiple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1" name="Rectangle 18">
            <a:extLst>
              <a:ext uri="{FF2B5EF4-FFF2-40B4-BE49-F238E27FC236}">
                <a16:creationId xmlns:a16="http://schemas.microsoft.com/office/drawing/2014/main" id="{8A9EC614-96DC-B433-0057-4AA9DD89D289}"/>
              </a:ext>
            </a:extLst>
          </p:cNvPr>
          <p:cNvSpPr>
            <a:spLocks noChangeArrowheads="1"/>
          </p:cNvSpPr>
          <p:nvPr/>
        </p:nvSpPr>
        <p:spPr bwMode="auto">
          <a:xfrm>
            <a:off x="2861084" y="2106794"/>
            <a:ext cx="1230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values over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Rectangle 19">
            <a:extLst>
              <a:ext uri="{FF2B5EF4-FFF2-40B4-BE49-F238E27FC236}">
                <a16:creationId xmlns:a16="http://schemas.microsoft.com/office/drawing/2014/main" id="{1171D313-0290-EE01-6DB9-35E6C1A1E73F}"/>
              </a:ext>
            </a:extLst>
          </p:cNvPr>
          <p:cNvSpPr>
            <a:spLocks noChangeArrowheads="1"/>
          </p:cNvSpPr>
          <p:nvPr/>
        </p:nvSpPr>
        <p:spPr bwMode="auto">
          <a:xfrm>
            <a:off x="3965984" y="2106794"/>
            <a:ext cx="1184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 period of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0">
            <a:extLst>
              <a:ext uri="{FF2B5EF4-FFF2-40B4-BE49-F238E27FC236}">
                <a16:creationId xmlns:a16="http://schemas.microsoft.com/office/drawing/2014/main" id="{87964BE8-EEA2-D249-A742-755112F1D039}"/>
              </a:ext>
            </a:extLst>
          </p:cNvPr>
          <p:cNvSpPr>
            <a:spLocks noChangeArrowheads="1"/>
          </p:cNvSpPr>
          <p:nvPr/>
        </p:nvSpPr>
        <p:spPr bwMode="auto">
          <a:xfrm>
            <a:off x="1318034" y="2381431"/>
            <a:ext cx="544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time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1">
            <a:extLst>
              <a:ext uri="{FF2B5EF4-FFF2-40B4-BE49-F238E27FC236}">
                <a16:creationId xmlns:a16="http://schemas.microsoft.com/office/drawing/2014/main" id="{697BCD57-A6DE-D626-50D3-37573B979CCE}"/>
              </a:ext>
            </a:extLst>
          </p:cNvPr>
          <p:cNvSpPr>
            <a:spLocks noChangeArrowheads="1"/>
          </p:cNvSpPr>
          <p:nvPr/>
        </p:nvSpPr>
        <p:spPr bwMode="auto">
          <a:xfrm>
            <a:off x="1743484" y="2381431"/>
            <a:ext cx="29733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Also called streaming of data.</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2">
            <a:extLst>
              <a:ext uri="{FF2B5EF4-FFF2-40B4-BE49-F238E27FC236}">
                <a16:creationId xmlns:a16="http://schemas.microsoft.com/office/drawing/2014/main" id="{A5756F67-BC8D-95FB-BF8B-BDA44CAD6CBA}"/>
              </a:ext>
            </a:extLst>
          </p:cNvPr>
          <p:cNvSpPr>
            <a:spLocks noChangeArrowheads="1"/>
          </p:cNvSpPr>
          <p:nvPr/>
        </p:nvSpPr>
        <p:spPr bwMode="auto">
          <a:xfrm>
            <a:off x="5475697" y="2381431"/>
            <a:ext cx="7556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Emit a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3">
            <a:extLst>
              <a:ext uri="{FF2B5EF4-FFF2-40B4-BE49-F238E27FC236}">
                <a16:creationId xmlns:a16="http://schemas.microsoft.com/office/drawing/2014/main" id="{7C3AD2E4-A99D-4E93-EA93-B21D837DBF9A}"/>
              </a:ext>
            </a:extLst>
          </p:cNvPr>
          <p:cNvSpPr>
            <a:spLocks noChangeArrowheads="1"/>
          </p:cNvSpPr>
          <p:nvPr/>
        </p:nvSpPr>
        <p:spPr bwMode="auto">
          <a:xfrm>
            <a:off x="6113872" y="2381431"/>
            <a:ext cx="6683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single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4">
            <a:extLst>
              <a:ext uri="{FF2B5EF4-FFF2-40B4-BE49-F238E27FC236}">
                <a16:creationId xmlns:a16="http://schemas.microsoft.com/office/drawing/2014/main" id="{18BFC33B-B886-233E-808F-54D54E7F964A}"/>
              </a:ext>
            </a:extLst>
          </p:cNvPr>
          <p:cNvSpPr>
            <a:spLocks noChangeArrowheads="1"/>
          </p:cNvSpPr>
          <p:nvPr/>
        </p:nvSpPr>
        <p:spPr bwMode="auto">
          <a:xfrm>
            <a:off x="6710772" y="2381431"/>
            <a:ext cx="155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value at a time.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5">
            <a:extLst>
              <a:ext uri="{FF2B5EF4-FFF2-40B4-BE49-F238E27FC236}">
                <a16:creationId xmlns:a16="http://schemas.microsoft.com/office/drawing/2014/main" id="{D046233F-AA81-4501-0778-6323A72D84CC}"/>
              </a:ext>
            </a:extLst>
          </p:cNvPr>
          <p:cNvSpPr>
            <a:spLocks noChangeArrowheads="1"/>
          </p:cNvSpPr>
          <p:nvPr/>
        </p:nvSpPr>
        <p:spPr bwMode="auto">
          <a:xfrm>
            <a:off x="1318034" y="3016431"/>
            <a:ext cx="36623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2. Are lazy: they’re not executed until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6">
            <a:extLst>
              <a:ext uri="{FF2B5EF4-FFF2-40B4-BE49-F238E27FC236}">
                <a16:creationId xmlns:a16="http://schemas.microsoft.com/office/drawing/2014/main" id="{FD6B7BE0-6F77-46AC-3F25-7050B9DCDEFB}"/>
              </a:ext>
            </a:extLst>
          </p:cNvPr>
          <p:cNvSpPr>
            <a:spLocks noChangeArrowheads="1"/>
          </p:cNvSpPr>
          <p:nvPr/>
        </p:nvSpPr>
        <p:spPr bwMode="auto">
          <a:xfrm>
            <a:off x="1318034" y="3291069"/>
            <a:ext cx="449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27">
            <a:extLst>
              <a:ext uri="{FF2B5EF4-FFF2-40B4-BE49-F238E27FC236}">
                <a16:creationId xmlns:a16="http://schemas.microsoft.com/office/drawing/2014/main" id="{07D8F3AC-BE30-907E-AA11-AD34B6F5D5F1}"/>
              </a:ext>
            </a:extLst>
          </p:cNvPr>
          <p:cNvSpPr>
            <a:spLocks noChangeArrowheads="1"/>
          </p:cNvSpPr>
          <p:nvPr/>
        </p:nvSpPr>
        <p:spPr bwMode="auto">
          <a:xfrm>
            <a:off x="1646647" y="3291069"/>
            <a:ext cx="1016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subscribe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28">
            <a:extLst>
              <a:ext uri="{FF2B5EF4-FFF2-40B4-BE49-F238E27FC236}">
                <a16:creationId xmlns:a16="http://schemas.microsoft.com/office/drawing/2014/main" id="{FD3BF463-B67E-669D-6BAB-737743938333}"/>
              </a:ext>
            </a:extLst>
          </p:cNvPr>
          <p:cNvSpPr>
            <a:spLocks noChangeArrowheads="1"/>
          </p:cNvSpPr>
          <p:nvPr/>
        </p:nvSpPr>
        <p:spPr bwMode="auto">
          <a:xfrm>
            <a:off x="2591209" y="3291069"/>
            <a:ext cx="182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to them using the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29">
            <a:extLst>
              <a:ext uri="{FF2B5EF4-FFF2-40B4-BE49-F238E27FC236}">
                <a16:creationId xmlns:a16="http://schemas.microsoft.com/office/drawing/2014/main" id="{395657AF-B0F1-4D06-75DA-1A6009E40FB5}"/>
              </a:ext>
            </a:extLst>
          </p:cNvPr>
          <p:cNvSpPr>
            <a:spLocks noChangeArrowheads="1"/>
          </p:cNvSpPr>
          <p:nvPr/>
        </p:nvSpPr>
        <p:spPr bwMode="auto">
          <a:xfrm>
            <a:off x="1318034" y="3562531"/>
            <a:ext cx="19859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subscribe() method.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0">
            <a:extLst>
              <a:ext uri="{FF2B5EF4-FFF2-40B4-BE49-F238E27FC236}">
                <a16:creationId xmlns:a16="http://schemas.microsoft.com/office/drawing/2014/main" id="{6B6E35DF-5E7E-CE69-BD8A-F91FA1A06DFA}"/>
              </a:ext>
            </a:extLst>
          </p:cNvPr>
          <p:cNvSpPr>
            <a:spLocks noChangeArrowheads="1"/>
          </p:cNvSpPr>
          <p:nvPr/>
        </p:nvSpPr>
        <p:spPr bwMode="auto">
          <a:xfrm>
            <a:off x="5475697" y="3291069"/>
            <a:ext cx="2124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Are not lazy: execute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1">
            <a:extLst>
              <a:ext uri="{FF2B5EF4-FFF2-40B4-BE49-F238E27FC236}">
                <a16:creationId xmlns:a16="http://schemas.microsoft.com/office/drawing/2014/main" id="{0685BE9A-F519-9B65-1824-4D3A76BC1CA9}"/>
              </a:ext>
            </a:extLst>
          </p:cNvPr>
          <p:cNvSpPr>
            <a:spLocks noChangeArrowheads="1"/>
          </p:cNvSpPr>
          <p:nvPr/>
        </p:nvSpPr>
        <p:spPr bwMode="auto">
          <a:xfrm>
            <a:off x="7464834" y="3291069"/>
            <a:ext cx="1314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immediately</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2">
            <a:extLst>
              <a:ext uri="{FF2B5EF4-FFF2-40B4-BE49-F238E27FC236}">
                <a16:creationId xmlns:a16="http://schemas.microsoft.com/office/drawing/2014/main" id="{C411156E-723C-EE03-9241-55B422AC7AFF}"/>
              </a:ext>
            </a:extLst>
          </p:cNvPr>
          <p:cNvSpPr>
            <a:spLocks noChangeArrowheads="1"/>
          </p:cNvSpPr>
          <p:nvPr/>
        </p:nvSpPr>
        <p:spPr bwMode="auto">
          <a:xfrm>
            <a:off x="8701497" y="3291069"/>
            <a:ext cx="6207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after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Rectangle 33">
            <a:extLst>
              <a:ext uri="{FF2B5EF4-FFF2-40B4-BE49-F238E27FC236}">
                <a16:creationId xmlns:a16="http://schemas.microsoft.com/office/drawing/2014/main" id="{A881FB7B-B01C-3480-FD9A-CA2CA4192D04}"/>
              </a:ext>
            </a:extLst>
          </p:cNvPr>
          <p:cNvSpPr>
            <a:spLocks noChangeArrowheads="1"/>
          </p:cNvSpPr>
          <p:nvPr/>
        </p:nvSpPr>
        <p:spPr bwMode="auto">
          <a:xfrm>
            <a:off x="5475697" y="3562531"/>
            <a:ext cx="946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creation.</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7" name="Rectangle 34">
            <a:extLst>
              <a:ext uri="{FF2B5EF4-FFF2-40B4-BE49-F238E27FC236}">
                <a16:creationId xmlns:a16="http://schemas.microsoft.com/office/drawing/2014/main" id="{E8BEDAC7-C499-8D96-C98A-74CFAC4A1AEC}"/>
              </a:ext>
            </a:extLst>
          </p:cNvPr>
          <p:cNvSpPr>
            <a:spLocks noChangeArrowheads="1"/>
          </p:cNvSpPr>
          <p:nvPr/>
        </p:nvSpPr>
        <p:spPr bwMode="auto">
          <a:xfrm>
            <a:off x="1318034" y="4448356"/>
            <a:ext cx="2936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3. Have subscriptions that are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 name="Rectangle 35">
            <a:extLst>
              <a:ext uri="{FF2B5EF4-FFF2-40B4-BE49-F238E27FC236}">
                <a16:creationId xmlns:a16="http://schemas.microsoft.com/office/drawing/2014/main" id="{683970FC-61AB-BAA0-3A12-6327949EDAF9}"/>
              </a:ext>
            </a:extLst>
          </p:cNvPr>
          <p:cNvSpPr>
            <a:spLocks noChangeArrowheads="1"/>
          </p:cNvSpPr>
          <p:nvPr/>
        </p:nvSpPr>
        <p:spPr bwMode="auto">
          <a:xfrm>
            <a:off x="1318034" y="4722994"/>
            <a:ext cx="1181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cancellable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9" name="Rectangle 36">
            <a:extLst>
              <a:ext uri="{FF2B5EF4-FFF2-40B4-BE49-F238E27FC236}">
                <a16:creationId xmlns:a16="http://schemas.microsoft.com/office/drawing/2014/main" id="{0D99F223-1063-C2BE-970D-EC3E2548079F}"/>
              </a:ext>
            </a:extLst>
          </p:cNvPr>
          <p:cNvSpPr>
            <a:spLocks noChangeArrowheads="1"/>
          </p:cNvSpPr>
          <p:nvPr/>
        </p:nvSpPr>
        <p:spPr bwMode="auto">
          <a:xfrm>
            <a:off x="2424522" y="4722994"/>
            <a:ext cx="23415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using the unsubscribe()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 name="Rectangle 37">
            <a:extLst>
              <a:ext uri="{FF2B5EF4-FFF2-40B4-BE49-F238E27FC236}">
                <a16:creationId xmlns:a16="http://schemas.microsoft.com/office/drawing/2014/main" id="{659FAF59-7396-00DE-63E2-5FB95CE481F0}"/>
              </a:ext>
            </a:extLst>
          </p:cNvPr>
          <p:cNvSpPr>
            <a:spLocks noChangeArrowheads="1"/>
          </p:cNvSpPr>
          <p:nvPr/>
        </p:nvSpPr>
        <p:spPr bwMode="auto">
          <a:xfrm>
            <a:off x="1318034" y="4994456"/>
            <a:ext cx="9112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method.</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 name="Rectangle 38">
            <a:extLst>
              <a:ext uri="{FF2B5EF4-FFF2-40B4-BE49-F238E27FC236}">
                <a16:creationId xmlns:a16="http://schemas.microsoft.com/office/drawing/2014/main" id="{865EF8D7-A2AB-8773-DC7B-78016D8B3DFD}"/>
              </a:ext>
            </a:extLst>
          </p:cNvPr>
          <p:cNvSpPr>
            <a:spLocks noChangeArrowheads="1"/>
          </p:cNvSpPr>
          <p:nvPr/>
        </p:nvSpPr>
        <p:spPr bwMode="auto">
          <a:xfrm>
            <a:off x="5475697" y="4994456"/>
            <a:ext cx="4968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Are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2" name="Rectangle 39">
            <a:extLst>
              <a:ext uri="{FF2B5EF4-FFF2-40B4-BE49-F238E27FC236}">
                <a16:creationId xmlns:a16="http://schemas.microsoft.com/office/drawing/2014/main" id="{948A4CD9-A6F3-ED5A-0FD2-9479FBD4DE60}"/>
              </a:ext>
            </a:extLst>
          </p:cNvPr>
          <p:cNvSpPr>
            <a:spLocks noChangeArrowheads="1"/>
          </p:cNvSpPr>
          <p:nvPr/>
        </p:nvSpPr>
        <p:spPr bwMode="auto">
          <a:xfrm>
            <a:off x="5850347" y="4994456"/>
            <a:ext cx="15573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not cancellable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3" name="Rectangle 40">
            <a:extLst>
              <a:ext uri="{FF2B5EF4-FFF2-40B4-BE49-F238E27FC236}">
                <a16:creationId xmlns:a16="http://schemas.microsoft.com/office/drawing/2014/main" id="{FF82FBCE-C73D-1B74-6D2E-40DA3DE88C56}"/>
              </a:ext>
            </a:extLst>
          </p:cNvPr>
          <p:cNvSpPr>
            <a:spLocks noChangeArrowheads="1"/>
          </p:cNvSpPr>
          <p:nvPr/>
        </p:nvSpPr>
        <p:spPr bwMode="auto">
          <a:xfrm>
            <a:off x="7287034" y="4994456"/>
            <a:ext cx="1746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55B4206E-BEA1-4836-5940-087F281A8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838" y="248974"/>
            <a:ext cx="708721" cy="281964"/>
          </a:xfrm>
          <a:prstGeom prst="rect">
            <a:avLst/>
          </a:prstGeom>
        </p:spPr>
      </p:pic>
      <p:sp>
        <p:nvSpPr>
          <p:cNvPr id="5" name="Title 4">
            <a:extLst>
              <a:ext uri="{FF2B5EF4-FFF2-40B4-BE49-F238E27FC236}">
                <a16:creationId xmlns:a16="http://schemas.microsoft.com/office/drawing/2014/main" id="{87BC922B-3C4D-E3BA-B969-DFE79172043E}"/>
              </a:ext>
            </a:extLst>
          </p:cNvPr>
          <p:cNvSpPr>
            <a:spLocks noGrp="1"/>
          </p:cNvSpPr>
          <p:nvPr>
            <p:ph type="title" idx="4294967295"/>
          </p:nvPr>
        </p:nvSpPr>
        <p:spPr>
          <a:xfrm>
            <a:off x="838200" y="365125"/>
            <a:ext cx="10515600" cy="990781"/>
          </a:xfrm>
        </p:spPr>
        <p:txBody>
          <a:bodyPr/>
          <a:lstStyle/>
          <a:p>
            <a:r>
              <a:rPr lang="en-US" sz="1100" b="0" i="0" u="none" strike="noStrike" dirty="0">
                <a:solidFill>
                  <a:schemeClr val="bg1"/>
                </a:solidFill>
                <a:effectLst/>
                <a:latin typeface="Calibri" panose="020F0502020204030204" pitchFamily="34" charset="0"/>
              </a:rPr>
              <a:t>Q49.  What is the difference between Promise and Observable?</a:t>
            </a:r>
            <a:r>
              <a:rPr lang="en-US" dirty="0">
                <a:solidFill>
                  <a:schemeClr val="bg1"/>
                </a:solidFill>
              </a:rPr>
              <a:t> </a:t>
            </a:r>
            <a:endParaRPr lang="en-IN" dirty="0">
              <a:solidFill>
                <a:schemeClr val="bg1"/>
              </a:solidFill>
            </a:endParaRPr>
          </a:p>
        </p:txBody>
      </p:sp>
      <p:sp>
        <p:nvSpPr>
          <p:cNvPr id="44" name="TextBox 43">
            <a:extLst>
              <a:ext uri="{FF2B5EF4-FFF2-40B4-BE49-F238E27FC236}">
                <a16:creationId xmlns:a16="http://schemas.microsoft.com/office/drawing/2014/main" id="{E4A79391-06FC-6D95-DD35-01844119ADF9}"/>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638601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AF4A2A-89CB-E0C7-FEF1-AC55A90A3044}"/>
              </a:ext>
            </a:extLst>
          </p:cNvPr>
          <p:cNvSpPr>
            <a:spLocks noGrp="1"/>
          </p:cNvSpPr>
          <p:nvPr>
            <p:ph idx="1"/>
          </p:nvPr>
        </p:nvSpPr>
        <p:spPr>
          <a:xfrm>
            <a:off x="867266" y="641732"/>
            <a:ext cx="10572595" cy="5900470"/>
          </a:xfrm>
        </p:spPr>
        <p:txBody>
          <a:bodyPr>
            <a:noAutofit/>
          </a:bodyPr>
          <a:lstStyle/>
          <a:p>
            <a:pPr marL="0" indent="0">
              <a:buNone/>
            </a:pPr>
            <a:r>
              <a:rPr lang="en-US" sz="1600" dirty="0">
                <a:hlinkClick r:id="rId2" action="ppaction://hlinksldjump"/>
              </a:rPr>
              <a:t>Q60.  What is “any” type in Typescript? </a:t>
            </a:r>
            <a:endParaRPr lang="en-IN" sz="1600" dirty="0"/>
          </a:p>
          <a:p>
            <a:pPr marL="0" indent="0">
              <a:buNone/>
            </a:pPr>
            <a:r>
              <a:rPr lang="en-US" sz="1600" dirty="0">
                <a:hlinkClick r:id="rId3" action="ppaction://hlinksldjump"/>
              </a:rPr>
              <a:t>Q61.  What is Enum type in Typescript? </a:t>
            </a:r>
            <a:endParaRPr lang="en-IN" sz="1600" dirty="0"/>
          </a:p>
          <a:p>
            <a:pPr marL="0" indent="0">
              <a:buNone/>
            </a:pPr>
            <a:r>
              <a:rPr lang="en-US" sz="1600" dirty="0">
                <a:hlinkClick r:id="rId4" action="ppaction://hlinksldjump"/>
              </a:rPr>
              <a:t>Q62.  What is the difference between void and never types in Typescript? </a:t>
            </a:r>
            <a:endParaRPr lang="en-IN" sz="1600" dirty="0"/>
          </a:p>
          <a:p>
            <a:pPr marL="0" indent="0">
              <a:buNone/>
            </a:pPr>
            <a:r>
              <a:rPr lang="en-US" sz="1600" dirty="0">
                <a:hlinkClick r:id="rId5" action="ppaction://hlinksldjump"/>
              </a:rPr>
              <a:t>Q63.  What is Type Assertion in Typescript? </a:t>
            </a:r>
            <a:endParaRPr lang="en-IN" sz="1600" dirty="0"/>
          </a:p>
          <a:p>
            <a:pPr marL="0" indent="0">
              <a:buNone/>
            </a:pPr>
            <a:r>
              <a:rPr lang="en-US" sz="1600" dirty="0">
                <a:hlinkClick r:id="rId6" action="ppaction://hlinksldjump"/>
              </a:rPr>
              <a:t>Q64.  What are Arrow Functions in Typescript? </a:t>
            </a:r>
            <a:endParaRPr lang="en-US" sz="1600" dirty="0"/>
          </a:p>
          <a:p>
            <a:pPr marL="0" indent="0">
              <a:buNone/>
            </a:pPr>
            <a:endParaRPr lang="en-US" sz="1600" dirty="0"/>
          </a:p>
          <a:p>
            <a:pPr marL="0" indent="0">
              <a:buNone/>
            </a:pPr>
            <a:r>
              <a:rPr lang="en-IN" sz="1600" b="1" dirty="0"/>
              <a:t>Chapter 11: Typescript - OOPS</a:t>
            </a:r>
          </a:p>
          <a:p>
            <a:pPr marL="0" indent="0">
              <a:buNone/>
            </a:pPr>
            <a:r>
              <a:rPr lang="en-US" sz="1600" dirty="0">
                <a:hlinkClick r:id="rId7" action="ppaction://hlinksldjump"/>
              </a:rPr>
              <a:t>Q65.  What is Object Oriented Programming in Typescript? </a:t>
            </a:r>
            <a:endParaRPr lang="en-IN" sz="1600" dirty="0"/>
          </a:p>
          <a:p>
            <a:pPr marL="0" indent="0">
              <a:buNone/>
            </a:pPr>
            <a:r>
              <a:rPr lang="en-US" sz="1600" dirty="0">
                <a:hlinkClick r:id="rId8" action="ppaction://hlinksldjump"/>
              </a:rPr>
              <a:t>Q66.  What are Classes and Objects in Typescript? </a:t>
            </a:r>
            <a:endParaRPr lang="en-IN" sz="1600" dirty="0"/>
          </a:p>
          <a:p>
            <a:pPr marL="0" indent="0">
              <a:buNone/>
            </a:pPr>
            <a:r>
              <a:rPr lang="en-IN" sz="1600" dirty="0">
                <a:hlinkClick r:id="rId9" action="ppaction://hlinksldjump"/>
              </a:rPr>
              <a:t>Q67.  What is Constructor? </a:t>
            </a:r>
            <a:endParaRPr lang="en-IN" sz="1600" dirty="0"/>
          </a:p>
          <a:p>
            <a:pPr marL="0" indent="0">
              <a:buNone/>
            </a:pPr>
            <a:r>
              <a:rPr lang="en-US" sz="1600" dirty="0">
                <a:hlinkClick r:id="rId10" action="ppaction://hlinksldjump"/>
              </a:rPr>
              <a:t>Q68.  What are Access Modifiers in Typescript?  </a:t>
            </a:r>
            <a:endParaRPr lang="en-IN" sz="1600" dirty="0"/>
          </a:p>
          <a:p>
            <a:pPr marL="0" indent="0">
              <a:buNone/>
            </a:pPr>
            <a:r>
              <a:rPr lang="en-US" sz="1600" dirty="0">
                <a:hlinkClick r:id="rId11" action="ppaction://hlinksldjump"/>
              </a:rPr>
              <a:t>Q69.  What is Encapsulation in Typescript?</a:t>
            </a:r>
            <a:endParaRPr lang="en-IN" sz="1600" dirty="0"/>
          </a:p>
          <a:p>
            <a:pPr marL="0" indent="0">
              <a:buNone/>
            </a:pPr>
            <a:r>
              <a:rPr lang="en-US" sz="1600" dirty="0">
                <a:hlinkClick r:id="rId12" action="ppaction://hlinksldjump"/>
              </a:rPr>
              <a:t>Q70.  What is Inheritance in Typescript? </a:t>
            </a:r>
            <a:endParaRPr lang="en-IN" sz="1600" dirty="0"/>
          </a:p>
          <a:p>
            <a:pPr marL="0" indent="0">
              <a:buNone/>
            </a:pPr>
            <a:r>
              <a:rPr lang="en-US" sz="1600" dirty="0">
                <a:hlinkClick r:id="rId13" action="ppaction://hlinksldjump"/>
              </a:rPr>
              <a:t>Q71.  What is Polymorphism in Typescript? </a:t>
            </a:r>
            <a:endParaRPr lang="en-IN" sz="1600" dirty="0"/>
          </a:p>
          <a:p>
            <a:pPr marL="0" indent="0">
              <a:buNone/>
            </a:pPr>
            <a:r>
              <a:rPr lang="en-US" sz="1600" dirty="0">
                <a:hlinkClick r:id="rId14" action="ppaction://hlinksldjump"/>
              </a:rPr>
              <a:t>Q72.  What is Interface in Typescript? </a:t>
            </a:r>
            <a:endParaRPr lang="en-IN" sz="1600" dirty="0"/>
          </a:p>
          <a:p>
            <a:pPr marL="0" indent="0">
              <a:buNone/>
            </a:pPr>
            <a:r>
              <a:rPr lang="en-US" sz="1600" dirty="0">
                <a:hlinkClick r:id="rId15" action="ppaction://hlinksldjump"/>
              </a:rPr>
              <a:t>Q73.  What's the difference between extends and implements in TypeScript ?</a:t>
            </a:r>
            <a:endParaRPr lang="en-IN" sz="1600" dirty="0"/>
          </a:p>
          <a:p>
            <a:pPr marL="0" indent="0">
              <a:buNone/>
            </a:pPr>
            <a:r>
              <a:rPr lang="en-IN" sz="1600" dirty="0">
                <a:hlinkClick r:id="rId16" action="ppaction://hlinksldjump"/>
              </a:rPr>
              <a:t>Q74.  Is Multiple Inheritance possible in Typescript? </a:t>
            </a:r>
            <a:endParaRPr lang="en-IN" sz="1600" dirty="0"/>
          </a:p>
        </p:txBody>
      </p:sp>
    </p:spTree>
    <p:extLst>
      <p:ext uri="{BB962C8B-B14F-4D97-AF65-F5344CB8AC3E}">
        <p14:creationId xmlns:p14="http://schemas.microsoft.com/office/powerpoint/2010/main" val="1814888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5" y="124199"/>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difference between Promise and Observable?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Q49</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5B4206E-BEA1-4836-5940-087F281A8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838" y="248974"/>
            <a:ext cx="708721" cy="281964"/>
          </a:xfrm>
          <a:prstGeom prst="rect">
            <a:avLst/>
          </a:prstGeom>
        </p:spPr>
      </p:pic>
      <p:sp>
        <p:nvSpPr>
          <p:cNvPr id="5" name="TextBox 4">
            <a:extLst>
              <a:ext uri="{FF2B5EF4-FFF2-40B4-BE49-F238E27FC236}">
                <a16:creationId xmlns:a16="http://schemas.microsoft.com/office/drawing/2014/main" id="{0CFF1899-F7F3-2921-FC97-46709AE05937}"/>
              </a:ext>
            </a:extLst>
          </p:cNvPr>
          <p:cNvSpPr txBox="1"/>
          <p:nvPr/>
        </p:nvSpPr>
        <p:spPr>
          <a:xfrm>
            <a:off x="656094" y="1176458"/>
            <a:ext cx="6159730" cy="39703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is the advantage of Observable over Promises?</a:t>
            </a:r>
            <a:endParaRPr kumimoji="0" lang="en-US" sz="1800" b="0" i="0" u="none" strike="noStrike" kern="1200" cap="none" spc="0" normalizeH="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r>
              <a:rPr lang="en-US" dirty="0">
                <a:solidFill>
                  <a:schemeClr val="accent2"/>
                </a:solidFill>
                <a:latin typeface="Calibri" panose="020F0502020204030204"/>
              </a:rPr>
              <a:t>1. </a:t>
            </a:r>
            <a:r>
              <a:rPr lang="en-US" dirty="0">
                <a:solidFill>
                  <a:prstClr val="black"/>
                </a:solidFill>
                <a:latin typeface="Calibri" panose="020F0502020204030204"/>
              </a:rPr>
              <a:t>In Observable, streaming of data will display continuous data to end user. So, the user has not to wait.</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US" sz="1800" b="0" i="0" u="none" strike="noStrike" kern="1200" cap="none" spc="0" normalizeH="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In Promises, end user have to wait until the whole data is not available, which is not good.</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r>
              <a:rPr lang="en-IN" dirty="0">
                <a:solidFill>
                  <a:schemeClr val="accent2"/>
                </a:solidFill>
                <a:latin typeface="Calibri" panose="020F0502020204030204"/>
              </a:rPr>
              <a:t>2. </a:t>
            </a:r>
            <a:r>
              <a:rPr lang="en-IN" dirty="0">
                <a:solidFill>
                  <a:prstClr val="black"/>
                </a:solidFill>
                <a:latin typeface="Calibri" panose="020F0502020204030204"/>
              </a:rPr>
              <a:t>Observables are lazy, means they will not execute until someone subscribe them, which is a good thing.</a:t>
            </a: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Promises</a:t>
            </a:r>
            <a:r>
              <a:rPr kumimoji="0" lang="en-IN" sz="1800" b="0" i="0" u="none" strike="noStrike" kern="1200" cap="none" spc="0" normalizeH="0" noProof="0" dirty="0">
                <a:ln>
                  <a:noFill/>
                </a:ln>
                <a:solidFill>
                  <a:prstClr val="black"/>
                </a:solidFill>
                <a:effectLst/>
                <a:uLnTx/>
                <a:uFillTx/>
                <a:latin typeface="Calibri" panose="020F0502020204030204"/>
                <a:ea typeface="+mn-ea"/>
                <a:cs typeface="+mn-cs"/>
              </a:rPr>
              <a:t> are not lazy, means they will immediately execute even if there is no subscriber, which is not good.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C45ED27-EA65-DF36-8FA2-0015B7856C2E}"/>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0934762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RxJS</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Q50</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148D1D-CD93-1087-7583-D186F438CD1C}"/>
              </a:ext>
            </a:extLst>
          </p:cNvPr>
          <p:cNvSpPr txBox="1"/>
          <p:nvPr/>
        </p:nvSpPr>
        <p:spPr>
          <a:xfrm>
            <a:off x="217248" y="4638019"/>
            <a:ext cx="6666877"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ea typeface="+mn-ea"/>
                <a:cs typeface="+mn-cs"/>
              </a:rPr>
              <a:t>In simple words</a:t>
            </a:r>
            <a:r>
              <a:rPr kumimoji="0" lang="en-US" sz="1800" b="0" i="0" u="none" strike="noStrike" kern="1200" cap="none" spc="0" normalizeH="0" noProof="0" dirty="0">
                <a:ln>
                  <a:noFill/>
                </a:ln>
                <a:solidFill>
                  <a:prstClr val="black"/>
                </a:solidFill>
                <a:effectLst/>
                <a:uLnTx/>
                <a:uFillTx/>
                <a:ea typeface="+mn-ea"/>
                <a:cs typeface="+mn-cs"/>
              </a:rPr>
              <a:t> - </a:t>
            </a:r>
            <a:r>
              <a:rPr kumimoji="0" lang="en-US" sz="1800" b="0" i="0" u="none" strike="noStrike" kern="1200" cap="none" spc="0" normalizeH="0" baseline="0" noProof="0" dirty="0" err="1">
                <a:ln>
                  <a:noFill/>
                </a:ln>
                <a:solidFill>
                  <a:prstClr val="black"/>
                </a:solidFill>
                <a:effectLst/>
                <a:uLnTx/>
                <a:uFillTx/>
                <a:ea typeface="+mn-ea"/>
                <a:cs typeface="+mn-cs"/>
              </a:rPr>
              <a:t>RxJS</a:t>
            </a:r>
            <a:r>
              <a:rPr kumimoji="0" lang="en-US" sz="1800" b="0" i="0" u="none" strike="noStrike" kern="1200" cap="none" spc="0" normalizeH="0" baseline="0" noProof="0" dirty="0">
                <a:ln>
                  <a:noFill/>
                </a:ln>
                <a:solidFill>
                  <a:prstClr val="black"/>
                </a:solidFill>
                <a:effectLst/>
                <a:uLnTx/>
                <a:uFillTx/>
                <a:ea typeface="+mn-ea"/>
                <a:cs typeface="+mn-cs"/>
              </a:rPr>
              <a:t> is a </a:t>
            </a:r>
            <a:r>
              <a:rPr kumimoji="0" lang="en-US" sz="1800" b="0" i="0" u="none" strike="noStrike" kern="1200" cap="none" spc="0" normalizeH="0" baseline="0" noProof="0" dirty="0" err="1">
                <a:ln>
                  <a:noFill/>
                </a:ln>
                <a:solidFill>
                  <a:prstClr val="black"/>
                </a:solidFill>
                <a:effectLst/>
                <a:uLnTx/>
                <a:uFillTx/>
                <a:ea typeface="+mn-ea"/>
                <a:cs typeface="+mn-cs"/>
              </a:rPr>
              <a:t>javascript</a:t>
            </a:r>
            <a:r>
              <a:rPr kumimoji="0" lang="en-US" sz="1800" b="0" i="0" u="none" strike="noStrike" kern="1200" cap="none" spc="0" normalizeH="0" baseline="0" noProof="0" dirty="0">
                <a:ln>
                  <a:noFill/>
                </a:ln>
                <a:solidFill>
                  <a:prstClr val="black"/>
                </a:solidFill>
                <a:effectLst/>
                <a:uLnTx/>
                <a:uFillTx/>
                <a:ea typeface="+mn-ea"/>
                <a:cs typeface="+mn-cs"/>
              </a:rPr>
              <a:t> library, that allow us to work with asynchronous data stream with the help of observables.</a:t>
            </a:r>
            <a:endParaRPr kumimoji="0" lang="en-US" sz="1800" b="0" i="0" u="none" strike="noStrike" kern="1200" cap="none" spc="0" normalizeH="0" baseline="0" noProof="0" dirty="0">
              <a:ln>
                <a:noFill/>
              </a:ln>
              <a:solidFill>
                <a:srgbClr val="202124"/>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ea typeface="+mn-ea"/>
                <a:cs typeface="+mn-cs"/>
              </a:rPr>
              <a:t>Observables are introduced by </a:t>
            </a:r>
            <a:r>
              <a:rPr kumimoji="0" lang="en-IN" sz="1800" b="1" i="0" u="none" strike="noStrike" kern="1200" cap="none" spc="0" normalizeH="0" baseline="0" noProof="0" dirty="0" err="1">
                <a:ln>
                  <a:noFill/>
                </a:ln>
                <a:solidFill>
                  <a:srgbClr val="202124"/>
                </a:solidFill>
                <a:effectLst/>
                <a:uLnTx/>
                <a:uFillTx/>
                <a:ea typeface="+mn-ea"/>
                <a:cs typeface="+mn-cs"/>
              </a:rPr>
              <a:t>RxJS</a:t>
            </a:r>
            <a:r>
              <a:rPr kumimoji="0" lang="en-IN" sz="1800" b="0" i="0" u="none" strike="noStrike" kern="1200" cap="none" spc="0" normalizeH="0" baseline="0" noProof="0" dirty="0">
                <a:ln>
                  <a:noFill/>
                </a:ln>
                <a:solidFill>
                  <a:srgbClr val="202124"/>
                </a:solidFill>
                <a:effectLst/>
                <a:uLnTx/>
                <a:uFillTx/>
                <a:ea typeface="+mn-ea"/>
                <a:cs typeface="+mn-cs"/>
              </a:rPr>
              <a:t> library.</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srgbClr val="202124"/>
                </a:solidFill>
                <a:effectLst/>
                <a:uLnTx/>
                <a:uFillTx/>
                <a:ea typeface="+mn-ea"/>
                <a:cs typeface="+mn-cs"/>
              </a:rPr>
              <a:t>RxJS</a:t>
            </a:r>
            <a:r>
              <a:rPr kumimoji="0" lang="en-US" sz="1800" b="0" i="0" u="none" strike="noStrike" kern="1200" cap="none" spc="0" normalizeH="0" baseline="0" noProof="0" dirty="0">
                <a:ln>
                  <a:noFill/>
                </a:ln>
                <a:solidFill>
                  <a:srgbClr val="202124"/>
                </a:solidFill>
                <a:effectLst/>
                <a:uLnTx/>
                <a:uFillTx/>
                <a:ea typeface="+mn-ea"/>
                <a:cs typeface="+mn-cs"/>
              </a:rPr>
              <a:t> stands for Reactive Extensions for JavaScript.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ea typeface="+mn-ea"/>
              <a:cs typeface="+mn-cs"/>
            </a:endParaRPr>
          </a:p>
        </p:txBody>
      </p:sp>
      <p:pic>
        <p:nvPicPr>
          <p:cNvPr id="12" name="Picture 11">
            <a:extLst>
              <a:ext uri="{FF2B5EF4-FFF2-40B4-BE49-F238E27FC236}">
                <a16:creationId xmlns:a16="http://schemas.microsoft.com/office/drawing/2014/main" id="{342284F0-5155-DFDF-DB68-81D8F0C05963}"/>
              </a:ext>
            </a:extLst>
          </p:cNvPr>
          <p:cNvPicPr>
            <a:picLocks noChangeAspect="1"/>
          </p:cNvPicPr>
          <p:nvPr/>
        </p:nvPicPr>
        <p:blipFill rotWithShape="1">
          <a:blip r:embed="rId4"/>
          <a:srcRect r="24318" b="50522"/>
          <a:stretch/>
        </p:blipFill>
        <p:spPr>
          <a:xfrm>
            <a:off x="532014" y="1081132"/>
            <a:ext cx="8761615" cy="3222051"/>
          </a:xfrm>
          <a:prstGeom prst="rect">
            <a:avLst/>
          </a:prstGeom>
        </p:spPr>
      </p:pic>
      <p:sp>
        <p:nvSpPr>
          <p:cNvPr id="13" name="Rectangle 12">
            <a:extLst>
              <a:ext uri="{FF2B5EF4-FFF2-40B4-BE49-F238E27FC236}">
                <a16:creationId xmlns:a16="http://schemas.microsoft.com/office/drawing/2014/main" id="{68033CB5-D1DF-3367-A647-F9FD395A95B7}"/>
              </a:ext>
            </a:extLst>
          </p:cNvPr>
          <p:cNvSpPr/>
          <p:nvPr/>
        </p:nvSpPr>
        <p:spPr>
          <a:xfrm>
            <a:off x="714894" y="3217072"/>
            <a:ext cx="8163100" cy="2597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8C158DA2-1F15-4020-ACDE-C599ED43FD55}"/>
              </a:ext>
            </a:extLst>
          </p:cNvPr>
          <p:cNvSpPr/>
          <p:nvPr/>
        </p:nvSpPr>
        <p:spPr>
          <a:xfrm>
            <a:off x="7174254" y="4604111"/>
            <a:ext cx="1828800" cy="1163782"/>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Observable</a:t>
            </a:r>
          </a:p>
        </p:txBody>
      </p:sp>
      <p:sp>
        <p:nvSpPr>
          <p:cNvPr id="16" name="TextBox 15">
            <a:extLst>
              <a:ext uri="{FF2B5EF4-FFF2-40B4-BE49-F238E27FC236}">
                <a16:creationId xmlns:a16="http://schemas.microsoft.com/office/drawing/2014/main" id="{1FA233D8-9021-FA8A-C5EE-C79A3913D8BD}"/>
              </a:ext>
            </a:extLst>
          </p:cNvPr>
          <p:cNvSpPr txBox="1"/>
          <p:nvPr/>
        </p:nvSpPr>
        <p:spPr>
          <a:xfrm>
            <a:off x="7361289" y="5889119"/>
            <a:ext cx="1641765" cy="3773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Stream of Data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217A5D00-B126-D83A-209A-EB2C23001A98}"/>
              </a:ext>
            </a:extLst>
          </p:cNvPr>
          <p:cNvSpPr/>
          <p:nvPr/>
        </p:nvSpPr>
        <p:spPr>
          <a:xfrm>
            <a:off x="9531282" y="4606467"/>
            <a:ext cx="1828800" cy="1163782"/>
          </a:xfrm>
          <a:prstGeom prst="ellipse">
            <a:avLst/>
          </a:prstGeom>
          <a:solidFill>
            <a:schemeClr val="accent5"/>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Observer</a:t>
            </a:r>
          </a:p>
        </p:txBody>
      </p:sp>
      <p:sp>
        <p:nvSpPr>
          <p:cNvPr id="18" name="TextBox 17">
            <a:extLst>
              <a:ext uri="{FF2B5EF4-FFF2-40B4-BE49-F238E27FC236}">
                <a16:creationId xmlns:a16="http://schemas.microsoft.com/office/drawing/2014/main" id="{1AD2ACC7-9AE5-1016-03D8-62BC738A5E71}"/>
              </a:ext>
            </a:extLst>
          </p:cNvPr>
          <p:cNvSpPr txBox="1"/>
          <p:nvPr/>
        </p:nvSpPr>
        <p:spPr>
          <a:xfrm>
            <a:off x="9917822" y="5889119"/>
            <a:ext cx="1641765" cy="3773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Subscriber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4DA58897-36A9-F5D7-6C92-5DAF7F6B5B31}"/>
              </a:ext>
            </a:extLst>
          </p:cNvPr>
          <p:cNvCxnSpPr>
            <a:stCxn id="14" idx="6"/>
            <a:endCxn id="17" idx="2"/>
          </p:cNvCxnSpPr>
          <p:nvPr/>
        </p:nvCxnSpPr>
        <p:spPr>
          <a:xfrm>
            <a:off x="9003054" y="5186002"/>
            <a:ext cx="528228" cy="23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 name="Title 3">
            <a:extLst>
              <a:ext uri="{FF2B5EF4-FFF2-40B4-BE49-F238E27FC236}">
                <a16:creationId xmlns:a16="http://schemas.microsoft.com/office/drawing/2014/main" id="{006E4DA6-8CDF-BD90-4F7F-C693041FC89F}"/>
              </a:ext>
            </a:extLst>
          </p:cNvPr>
          <p:cNvSpPr>
            <a:spLocks noGrp="1"/>
          </p:cNvSpPr>
          <p:nvPr>
            <p:ph type="title" idx="4294967295"/>
          </p:nvPr>
        </p:nvSpPr>
        <p:spPr>
          <a:xfrm>
            <a:off x="838200" y="365125"/>
            <a:ext cx="10515600" cy="883995"/>
          </a:xfrm>
        </p:spPr>
        <p:txBody>
          <a:bodyPr/>
          <a:lstStyle/>
          <a:p>
            <a:r>
              <a:rPr lang="en-IN" sz="1100" b="0" i="0" u="none" strike="noStrike" dirty="0">
                <a:solidFill>
                  <a:schemeClr val="bg1"/>
                </a:solidFill>
                <a:effectLst/>
                <a:latin typeface="Calibri" panose="020F0502020204030204" pitchFamily="34" charset="0"/>
              </a:rPr>
              <a:t>Q50.  What is </a:t>
            </a:r>
            <a:r>
              <a:rPr lang="en-IN" sz="1100" b="0" i="0" u="none" strike="noStrike" dirty="0" err="1">
                <a:solidFill>
                  <a:schemeClr val="bg1"/>
                </a:solidFill>
                <a:effectLst/>
                <a:latin typeface="Calibri" panose="020F0502020204030204" pitchFamily="34" charset="0"/>
              </a:rPr>
              <a:t>RxJS</a:t>
            </a:r>
            <a:r>
              <a:rPr lang="en-IN" sz="1100" b="0" i="0" u="none" strike="noStrike" dirty="0">
                <a:solidFill>
                  <a:schemeClr val="bg1"/>
                </a:solidFill>
                <a:effectLst/>
                <a:latin typeface="Calibri" panose="020F0502020204030204" pitchFamily="34" charset="0"/>
              </a:rPr>
              <a:t>?</a:t>
            </a:r>
            <a:r>
              <a:rPr lang="en-IN" dirty="0">
                <a:solidFill>
                  <a:schemeClr val="bg1"/>
                </a:solidFill>
              </a:rPr>
              <a:t> </a:t>
            </a:r>
          </a:p>
        </p:txBody>
      </p:sp>
      <p:sp>
        <p:nvSpPr>
          <p:cNvPr id="8" name="TextBox 7">
            <a:extLst>
              <a:ext uri="{FF2B5EF4-FFF2-40B4-BE49-F238E27FC236}">
                <a16:creationId xmlns:a16="http://schemas.microsoft.com/office/drawing/2014/main" id="{6C4AFE62-5B22-6386-A5AE-13625CBC6FC9}"/>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552916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Observable? How to implement Observable?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Q51</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F7F693-BE03-6538-45C3-FDB1B6D9F164}"/>
              </a:ext>
            </a:extLst>
          </p:cNvPr>
          <p:cNvSpPr txBox="1"/>
          <p:nvPr/>
        </p:nvSpPr>
        <p:spPr>
          <a:xfrm>
            <a:off x="545921" y="989781"/>
            <a:ext cx="6742233"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Observables are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stream 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multiple components.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Basically, to receive the data from API’s and continuously</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stream it to the multiple components.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CFE70667-261A-7554-5F38-E3FBEBC8FFD3}"/>
              </a:ext>
            </a:extLst>
          </p:cNvPr>
          <p:cNvSpPr txBox="1"/>
          <p:nvPr/>
        </p:nvSpPr>
        <p:spPr>
          <a:xfrm>
            <a:off x="615511" y="2633557"/>
            <a:ext cx="436479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 3 step process:</a:t>
            </a:r>
          </a:p>
        </p:txBody>
      </p:sp>
      <p:pic>
        <p:nvPicPr>
          <p:cNvPr id="5" name="Picture 4">
            <a:extLst>
              <a:ext uri="{FF2B5EF4-FFF2-40B4-BE49-F238E27FC236}">
                <a16:creationId xmlns:a16="http://schemas.microsoft.com/office/drawing/2014/main" id="{2EE70E93-9890-8351-54E6-9E18AA0D3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517" y="223196"/>
            <a:ext cx="708721" cy="281964"/>
          </a:xfrm>
          <a:prstGeom prst="rect">
            <a:avLst/>
          </a:prstGeom>
        </p:spPr>
      </p:pic>
      <p:grpSp>
        <p:nvGrpSpPr>
          <p:cNvPr id="16" name="Group 15">
            <a:extLst>
              <a:ext uri="{FF2B5EF4-FFF2-40B4-BE49-F238E27FC236}">
                <a16:creationId xmlns:a16="http://schemas.microsoft.com/office/drawing/2014/main" id="{CF459F17-E5BD-CC91-D42A-726F70CA6D64}"/>
              </a:ext>
            </a:extLst>
          </p:cNvPr>
          <p:cNvGrpSpPr/>
          <p:nvPr/>
        </p:nvGrpSpPr>
        <p:grpSpPr>
          <a:xfrm>
            <a:off x="1083612" y="3320729"/>
            <a:ext cx="5051576" cy="794473"/>
            <a:chOff x="0" y="0"/>
            <a:chExt cx="5051576" cy="794473"/>
          </a:xfrm>
          <a:solidFill>
            <a:schemeClr val="accent2">
              <a:lumMod val="60000"/>
              <a:lumOff val="40000"/>
            </a:schemeClr>
          </a:solidFill>
        </p:grpSpPr>
        <p:sp>
          <p:nvSpPr>
            <p:cNvPr id="29" name="Rectangle: Rounded Corners 28">
              <a:extLst>
                <a:ext uri="{FF2B5EF4-FFF2-40B4-BE49-F238E27FC236}">
                  <a16:creationId xmlns:a16="http://schemas.microsoft.com/office/drawing/2014/main" id="{FFEECF0C-5C39-6D31-0C3F-8C6B7FFE1C5F}"/>
                </a:ext>
              </a:extLst>
            </p:cNvPr>
            <p:cNvSpPr/>
            <p:nvPr/>
          </p:nvSpPr>
          <p:spPr>
            <a:xfrm>
              <a:off x="0" y="0"/>
              <a:ext cx="5051576" cy="794473"/>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30" name="Rectangle: Rounded Corners 4">
              <a:extLst>
                <a:ext uri="{FF2B5EF4-FFF2-40B4-BE49-F238E27FC236}">
                  <a16:creationId xmlns:a16="http://schemas.microsoft.com/office/drawing/2014/main" id="{63F19392-4702-BB93-6568-E16CD03799BB}"/>
                </a:ext>
              </a:extLst>
            </p:cNvPr>
            <p:cNvSpPr txBox="1"/>
            <p:nvPr/>
          </p:nvSpPr>
          <p:spPr>
            <a:xfrm>
              <a:off x="23269" y="23269"/>
              <a:ext cx="4101325" cy="7479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1. Import Observable from </a:t>
              </a:r>
              <a:r>
                <a:rPr kumimoji="0" lang="en-US" sz="1800" b="0" i="0" u="none" strike="noStrike" kern="1200" cap="none" spc="0" normalizeH="0" baseline="0" noProof="0" dirty="0" err="1">
                  <a:ln>
                    <a:noFill/>
                  </a:ln>
                  <a:solidFill>
                    <a:schemeClr val="tx1"/>
                  </a:solidFill>
                  <a:effectLst/>
                  <a:uLnTx/>
                  <a:uFillTx/>
                  <a:latin typeface="Calibri" panose="020F0502020204030204"/>
                  <a:ea typeface="+mn-ea"/>
                  <a:cs typeface="+mn-cs"/>
                </a:rPr>
                <a:t>RxJS</a:t>
              </a: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 Library.</a:t>
              </a:r>
            </a:p>
          </p:txBody>
        </p:sp>
      </p:grpSp>
      <p:grpSp>
        <p:nvGrpSpPr>
          <p:cNvPr id="17" name="Group 16">
            <a:extLst>
              <a:ext uri="{FF2B5EF4-FFF2-40B4-BE49-F238E27FC236}">
                <a16:creationId xmlns:a16="http://schemas.microsoft.com/office/drawing/2014/main" id="{DED0EDDA-5C7E-252B-A124-338E6E2E90D7}"/>
              </a:ext>
            </a:extLst>
          </p:cNvPr>
          <p:cNvGrpSpPr/>
          <p:nvPr/>
        </p:nvGrpSpPr>
        <p:grpSpPr>
          <a:xfrm>
            <a:off x="1460839" y="4270654"/>
            <a:ext cx="5051576" cy="794473"/>
            <a:chOff x="377228" y="904816"/>
            <a:chExt cx="5051576" cy="794473"/>
          </a:xfrm>
          <a:solidFill>
            <a:schemeClr val="accent1">
              <a:lumMod val="60000"/>
              <a:lumOff val="40000"/>
            </a:schemeClr>
          </a:solidFill>
        </p:grpSpPr>
        <p:sp>
          <p:nvSpPr>
            <p:cNvPr id="27" name="Rectangle: Rounded Corners 26">
              <a:extLst>
                <a:ext uri="{FF2B5EF4-FFF2-40B4-BE49-F238E27FC236}">
                  <a16:creationId xmlns:a16="http://schemas.microsoft.com/office/drawing/2014/main" id="{593E6CC2-45B2-4954-E647-1DBAFDBFCAEF}"/>
                </a:ext>
              </a:extLst>
            </p:cNvPr>
            <p:cNvSpPr/>
            <p:nvPr/>
          </p:nvSpPr>
          <p:spPr>
            <a:xfrm>
              <a:off x="377228" y="904816"/>
              <a:ext cx="5051576" cy="794473"/>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28" name="Rectangle: Rounded Corners 6">
              <a:extLst>
                <a:ext uri="{FF2B5EF4-FFF2-40B4-BE49-F238E27FC236}">
                  <a16:creationId xmlns:a16="http://schemas.microsoft.com/office/drawing/2014/main" id="{D2507164-47A0-14C9-8553-99181C91FCA6}"/>
                </a:ext>
              </a:extLst>
            </p:cNvPr>
            <p:cNvSpPr txBox="1"/>
            <p:nvPr/>
          </p:nvSpPr>
          <p:spPr>
            <a:xfrm>
              <a:off x="400497" y="928085"/>
              <a:ext cx="4111402" cy="7479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2. Create Observable &amp; Emit Data.</a:t>
              </a:r>
            </a:p>
          </p:txBody>
        </p:sp>
      </p:grpSp>
      <p:grpSp>
        <p:nvGrpSpPr>
          <p:cNvPr id="18" name="Group 17">
            <a:extLst>
              <a:ext uri="{FF2B5EF4-FFF2-40B4-BE49-F238E27FC236}">
                <a16:creationId xmlns:a16="http://schemas.microsoft.com/office/drawing/2014/main" id="{AEFF6B7B-8384-D90D-194F-56CCBCE05C7F}"/>
              </a:ext>
            </a:extLst>
          </p:cNvPr>
          <p:cNvGrpSpPr/>
          <p:nvPr/>
        </p:nvGrpSpPr>
        <p:grpSpPr>
          <a:xfrm>
            <a:off x="1838068" y="5162720"/>
            <a:ext cx="5051576" cy="794473"/>
            <a:chOff x="754456" y="1809633"/>
            <a:chExt cx="5051576" cy="794473"/>
          </a:xfrm>
          <a:solidFill>
            <a:schemeClr val="accent6">
              <a:lumMod val="60000"/>
              <a:lumOff val="40000"/>
            </a:schemeClr>
          </a:solidFill>
        </p:grpSpPr>
        <p:sp>
          <p:nvSpPr>
            <p:cNvPr id="25" name="Rectangle: Rounded Corners 24">
              <a:extLst>
                <a:ext uri="{FF2B5EF4-FFF2-40B4-BE49-F238E27FC236}">
                  <a16:creationId xmlns:a16="http://schemas.microsoft.com/office/drawing/2014/main" id="{89F8619A-4D29-9D4D-AE2B-6829F4C0F5BD}"/>
                </a:ext>
              </a:extLst>
            </p:cNvPr>
            <p:cNvSpPr/>
            <p:nvPr/>
          </p:nvSpPr>
          <p:spPr>
            <a:xfrm>
              <a:off x="754456" y="1809633"/>
              <a:ext cx="5051576" cy="794473"/>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26" name="Rectangle: Rounded Corners 8">
              <a:extLst>
                <a:ext uri="{FF2B5EF4-FFF2-40B4-BE49-F238E27FC236}">
                  <a16:creationId xmlns:a16="http://schemas.microsoft.com/office/drawing/2014/main" id="{0118C30F-A355-EE73-8671-997F4C501CAD}"/>
                </a:ext>
              </a:extLst>
            </p:cNvPr>
            <p:cNvSpPr txBox="1"/>
            <p:nvPr/>
          </p:nvSpPr>
          <p:spPr>
            <a:xfrm>
              <a:off x="777725" y="1832902"/>
              <a:ext cx="4111402" cy="7479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marR="0" lvl="0" indent="0" algn="l" defTabSz="9334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3. Finally subscribe the Data.</a:t>
              </a:r>
              <a:endParaRPr kumimoji="0" lang="en-IN"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456D0B5A-9BCA-67B7-1DD4-FF88E984CFB1}"/>
              </a:ext>
            </a:extLst>
          </p:cNvPr>
          <p:cNvGrpSpPr/>
          <p:nvPr/>
        </p:nvGrpSpPr>
        <p:grpSpPr>
          <a:xfrm>
            <a:off x="5618780" y="3901135"/>
            <a:ext cx="516407" cy="516407"/>
            <a:chOff x="4535168" y="580406"/>
            <a:chExt cx="516407" cy="516407"/>
          </a:xfrm>
        </p:grpSpPr>
        <p:sp>
          <p:nvSpPr>
            <p:cNvPr id="23" name="Arrow: Down 22">
              <a:extLst>
                <a:ext uri="{FF2B5EF4-FFF2-40B4-BE49-F238E27FC236}">
                  <a16:creationId xmlns:a16="http://schemas.microsoft.com/office/drawing/2014/main" id="{95484197-75FD-0772-C318-5AEC486F16D8}"/>
                </a:ext>
              </a:extLst>
            </p:cNvPr>
            <p:cNvSpPr/>
            <p:nvPr/>
          </p:nvSpPr>
          <p:spPr>
            <a:xfrm>
              <a:off x="4535168" y="580406"/>
              <a:ext cx="516407" cy="516407"/>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4" name="Arrow: Down 10">
              <a:extLst>
                <a:ext uri="{FF2B5EF4-FFF2-40B4-BE49-F238E27FC236}">
                  <a16:creationId xmlns:a16="http://schemas.microsoft.com/office/drawing/2014/main" id="{E1DE16EE-CEF0-5ABE-B53D-B8244F3CFE88}"/>
                </a:ext>
              </a:extLst>
            </p:cNvPr>
            <p:cNvSpPr txBox="1"/>
            <p:nvPr/>
          </p:nvSpPr>
          <p:spPr>
            <a:xfrm>
              <a:off x="4651360" y="580406"/>
              <a:ext cx="284023" cy="3885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9210" tIns="29210" rIns="2921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endParaRPr kumimoji="0" lang="en-IN" sz="23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5CC9AE48-F473-99FA-194D-BAB6372EFDDE}"/>
              </a:ext>
            </a:extLst>
          </p:cNvPr>
          <p:cNvGrpSpPr/>
          <p:nvPr/>
        </p:nvGrpSpPr>
        <p:grpSpPr>
          <a:xfrm>
            <a:off x="5996008" y="4805952"/>
            <a:ext cx="516407" cy="516407"/>
            <a:chOff x="4912396" y="1485223"/>
            <a:chExt cx="516407" cy="516407"/>
          </a:xfrm>
        </p:grpSpPr>
        <p:sp>
          <p:nvSpPr>
            <p:cNvPr id="21" name="Arrow: Down 20">
              <a:extLst>
                <a:ext uri="{FF2B5EF4-FFF2-40B4-BE49-F238E27FC236}">
                  <a16:creationId xmlns:a16="http://schemas.microsoft.com/office/drawing/2014/main" id="{9B894FE2-CB52-A90B-10D5-7E878177D5EC}"/>
                </a:ext>
              </a:extLst>
            </p:cNvPr>
            <p:cNvSpPr/>
            <p:nvPr/>
          </p:nvSpPr>
          <p:spPr>
            <a:xfrm>
              <a:off x="4912396" y="1485223"/>
              <a:ext cx="516407" cy="516407"/>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2" name="Arrow: Down 12">
              <a:extLst>
                <a:ext uri="{FF2B5EF4-FFF2-40B4-BE49-F238E27FC236}">
                  <a16:creationId xmlns:a16="http://schemas.microsoft.com/office/drawing/2014/main" id="{DF131AF9-58F2-C1B3-538F-686147D23CCB}"/>
                </a:ext>
              </a:extLst>
            </p:cNvPr>
            <p:cNvSpPr txBox="1"/>
            <p:nvPr/>
          </p:nvSpPr>
          <p:spPr>
            <a:xfrm>
              <a:off x="5028588" y="1485223"/>
              <a:ext cx="284023" cy="3885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9210" tIns="29210" rIns="29210" bIns="2921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endParaRPr kumimoji="0" lang="en-IN" sz="23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6" name="Title 5">
            <a:extLst>
              <a:ext uri="{FF2B5EF4-FFF2-40B4-BE49-F238E27FC236}">
                <a16:creationId xmlns:a16="http://schemas.microsoft.com/office/drawing/2014/main" id="{431B824A-DC6C-8B79-719A-9626CFB1D4EB}"/>
              </a:ext>
            </a:extLst>
          </p:cNvPr>
          <p:cNvSpPr>
            <a:spLocks noGrp="1"/>
          </p:cNvSpPr>
          <p:nvPr>
            <p:ph type="title" idx="4294967295"/>
          </p:nvPr>
        </p:nvSpPr>
        <p:spPr>
          <a:xfrm>
            <a:off x="838200" y="365126"/>
            <a:ext cx="10515600" cy="695226"/>
          </a:xfrm>
        </p:spPr>
        <p:txBody>
          <a:bodyPr/>
          <a:lstStyle/>
          <a:p>
            <a:r>
              <a:rPr lang="en-US" sz="1100" b="0" i="0" u="none" strike="noStrike" dirty="0">
                <a:solidFill>
                  <a:schemeClr val="bg1"/>
                </a:solidFill>
                <a:effectLst/>
                <a:latin typeface="Calibri" panose="020F0502020204030204" pitchFamily="34" charset="0"/>
              </a:rPr>
              <a:t>Q51.  What is Observable? How to implement Observable</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880A75D2-B004-D0EE-2A2E-1593F6A92B92}"/>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3354007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is the role of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HttpClient</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Q52</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CA1A1C-7C4D-8BDA-1665-B705610F2893}"/>
              </a:ext>
            </a:extLst>
          </p:cNvPr>
          <p:cNvSpPr txBox="1"/>
          <p:nvPr/>
        </p:nvSpPr>
        <p:spPr>
          <a:xfrm>
            <a:off x="797574" y="1076839"/>
            <a:ext cx="7627969"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HttpClient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built-in service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 provided by Angular, which is used to perform HTTP requests(GET/POST/PUT/DELETE) to</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send and receive data from API  or Servers.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dirty="0">
              <a:solidFill>
                <a:prstClr val="black"/>
              </a:solidFill>
              <a:latin typeface="Calibri" panose="020F0502020204030204"/>
            </a:endParaRPr>
          </a:p>
          <a:p>
            <a:pPr marL="285750" lvl="0" indent="-285750">
              <a:buClr>
                <a:srgbClr val="ED7D31"/>
              </a:buClr>
              <a:buFont typeface="Wingdings" panose="05000000000000000000" pitchFamily="2" charset="2"/>
              <a:buChar char="v"/>
              <a:defRPr/>
            </a:pPr>
            <a:r>
              <a:rPr lang="en-US" dirty="0">
                <a:solidFill>
                  <a:prstClr val="black"/>
                </a:solidFill>
              </a:rPr>
              <a:t>Package name is - @angular/common/http package</a:t>
            </a:r>
            <a:endParaRPr kumimoji="0" lang="en-US" sz="1800" b="0" i="0" u="none" strike="noStrike" kern="1200" cap="none" spc="0" normalizeH="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lang="en-US" baseline="0"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2">
            <a:extLst>
              <a:ext uri="{FF2B5EF4-FFF2-40B4-BE49-F238E27FC236}">
                <a16:creationId xmlns:a16="http://schemas.microsoft.com/office/drawing/2014/main" id="{2D43D6C4-D3A7-A8A8-580A-E8B8640403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691"/>
          <a:stretch/>
        </p:blipFill>
        <p:spPr bwMode="auto">
          <a:xfrm>
            <a:off x="797574" y="3429000"/>
            <a:ext cx="7365524" cy="25276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415D54A8-DCDA-80BD-E639-EDA9B6C6C966}"/>
              </a:ext>
            </a:extLst>
          </p:cNvPr>
          <p:cNvSpPr>
            <a:spLocks noGrp="1"/>
          </p:cNvSpPr>
          <p:nvPr>
            <p:ph type="title" idx="4294967295"/>
          </p:nvPr>
        </p:nvSpPr>
        <p:spPr>
          <a:xfrm>
            <a:off x="838200" y="365126"/>
            <a:ext cx="10515600" cy="798368"/>
          </a:xfrm>
        </p:spPr>
        <p:txBody>
          <a:bodyPr/>
          <a:lstStyle/>
          <a:p>
            <a:r>
              <a:rPr lang="en-US" sz="1100" b="0" i="0" u="none" strike="noStrike" dirty="0">
                <a:solidFill>
                  <a:schemeClr val="bg1"/>
                </a:solidFill>
                <a:effectLst/>
                <a:latin typeface="Calibri" panose="020F0502020204030204" pitchFamily="34" charset="0"/>
              </a:rPr>
              <a:t>Q52.  What is the role of </a:t>
            </a:r>
            <a:r>
              <a:rPr lang="en-US" sz="1100" b="0" i="0" u="none" strike="noStrike" dirty="0" err="1">
                <a:solidFill>
                  <a:schemeClr val="bg1"/>
                </a:solidFill>
                <a:effectLst/>
                <a:latin typeface="Calibri" panose="020F0502020204030204" pitchFamily="34" charset="0"/>
              </a:rPr>
              <a:t>HttpClient</a:t>
            </a:r>
            <a:r>
              <a:rPr lang="en-US" sz="1100" b="0" i="0" u="none" strike="noStrike" dirty="0">
                <a:solidFill>
                  <a:schemeClr val="bg1"/>
                </a:solidFill>
                <a:effectLst/>
                <a:latin typeface="Calibri" panose="020F0502020204030204" pitchFamily="34" charset="0"/>
              </a:rPr>
              <a:t> in Angular?</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AB4A4F90-3EAE-92C8-3BD9-DD8870E9A40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151111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the steps for fetching the data with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HttpClient</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&amp; Observable?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pi Icon Vector Sign And Symbol Isolated On White Background Api Logo  Concept Stock Illustration - Download Image Now - iStock">
            <a:extLst>
              <a:ext uri="{FF2B5EF4-FFF2-40B4-BE49-F238E27FC236}">
                <a16:creationId xmlns:a16="http://schemas.microsoft.com/office/drawing/2014/main" id="{DE584345-83EF-5F0B-56FB-91B337C7DA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9" t="12493" r="6038" b="12586"/>
          <a:stretch/>
        </p:blipFill>
        <p:spPr bwMode="auto">
          <a:xfrm>
            <a:off x="8038559" y="897212"/>
            <a:ext cx="1336489" cy="114668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BA3D150A-083D-E1CE-622B-C5EE6AD79F48}"/>
              </a:ext>
            </a:extLst>
          </p:cNvPr>
          <p:cNvSpPr/>
          <p:nvPr/>
        </p:nvSpPr>
        <p:spPr>
          <a:xfrm>
            <a:off x="7623580" y="2421878"/>
            <a:ext cx="2161302" cy="139274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1. </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Service.ts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(Observable, </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HTTPClient</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cxnSp>
        <p:nvCxnSpPr>
          <p:cNvPr id="12" name="Straight Arrow Connector 11">
            <a:extLst>
              <a:ext uri="{FF2B5EF4-FFF2-40B4-BE49-F238E27FC236}">
                <a16:creationId xmlns:a16="http://schemas.microsoft.com/office/drawing/2014/main" id="{13C210D2-5FAE-4866-C412-E68901F36402}"/>
              </a:ext>
            </a:extLst>
          </p:cNvPr>
          <p:cNvCxnSpPr>
            <a:cxnSpLocks/>
            <a:stCxn id="11" idx="4"/>
            <a:endCxn id="52" idx="0"/>
          </p:cNvCxnSpPr>
          <p:nvPr/>
        </p:nvCxnSpPr>
        <p:spPr>
          <a:xfrm flipH="1">
            <a:off x="6952728" y="3814624"/>
            <a:ext cx="1751503" cy="61008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05C4F21-9882-98E9-FCCB-1390423A46DF}"/>
              </a:ext>
            </a:extLst>
          </p:cNvPr>
          <p:cNvCxnSpPr>
            <a:cxnSpLocks/>
            <a:stCxn id="6" idx="2"/>
            <a:endCxn id="11" idx="0"/>
          </p:cNvCxnSpPr>
          <p:nvPr/>
        </p:nvCxnSpPr>
        <p:spPr>
          <a:xfrm flipH="1">
            <a:off x="8704231" y="2043892"/>
            <a:ext cx="2573" cy="37798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7CF3AB-8641-97B4-D7D5-3AA5F37C9925}"/>
              </a:ext>
            </a:extLst>
          </p:cNvPr>
          <p:cNvCxnSpPr>
            <a:cxnSpLocks/>
            <a:endCxn id="53" idx="0"/>
          </p:cNvCxnSpPr>
          <p:nvPr/>
        </p:nvCxnSpPr>
        <p:spPr>
          <a:xfrm>
            <a:off x="8741705" y="3835646"/>
            <a:ext cx="1541902" cy="53526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3C2CF1A9-87B4-E0C6-91C0-6D5BB8BBA629}"/>
              </a:ext>
            </a:extLst>
          </p:cNvPr>
          <p:cNvSpPr/>
          <p:nvPr/>
        </p:nvSpPr>
        <p:spPr>
          <a:xfrm>
            <a:off x="5813122" y="5479004"/>
            <a:ext cx="2279212" cy="77028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3. Component1.html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ngFor</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cxnSp>
        <p:nvCxnSpPr>
          <p:cNvPr id="19" name="Straight Arrow Connector 18">
            <a:extLst>
              <a:ext uri="{FF2B5EF4-FFF2-40B4-BE49-F238E27FC236}">
                <a16:creationId xmlns:a16="http://schemas.microsoft.com/office/drawing/2014/main" id="{F54FA037-EB02-793B-4B09-04FA5F2F23F0}"/>
              </a:ext>
            </a:extLst>
          </p:cNvPr>
          <p:cNvCxnSpPr>
            <a:cxnSpLocks/>
          </p:cNvCxnSpPr>
          <p:nvPr/>
        </p:nvCxnSpPr>
        <p:spPr>
          <a:xfrm>
            <a:off x="6952728" y="4995588"/>
            <a:ext cx="0" cy="48341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4A60E5C4-9D0D-4608-4992-D3CC90FE71D4}"/>
              </a:ext>
            </a:extLst>
          </p:cNvPr>
          <p:cNvSpPr/>
          <p:nvPr/>
        </p:nvSpPr>
        <p:spPr>
          <a:xfrm>
            <a:off x="9205680" y="5479004"/>
            <a:ext cx="2279212" cy="77028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3. Component1.html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ngFor</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cxnSp>
        <p:nvCxnSpPr>
          <p:cNvPr id="49" name="Straight Arrow Connector 48">
            <a:extLst>
              <a:ext uri="{FF2B5EF4-FFF2-40B4-BE49-F238E27FC236}">
                <a16:creationId xmlns:a16="http://schemas.microsoft.com/office/drawing/2014/main" id="{B255125B-432B-20E6-F556-F2B2CBFF29CF}"/>
              </a:ext>
            </a:extLst>
          </p:cNvPr>
          <p:cNvCxnSpPr>
            <a:cxnSpLocks/>
          </p:cNvCxnSpPr>
          <p:nvPr/>
        </p:nvCxnSpPr>
        <p:spPr>
          <a:xfrm>
            <a:off x="10300440" y="4870483"/>
            <a:ext cx="0" cy="64113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A111A4F1-2A76-B85D-CEA9-FF0993BF9C2A}"/>
              </a:ext>
            </a:extLst>
          </p:cNvPr>
          <p:cNvSpPr/>
          <p:nvPr/>
        </p:nvSpPr>
        <p:spPr>
          <a:xfrm>
            <a:off x="5813122" y="4424707"/>
            <a:ext cx="2279212" cy="7702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2. Component1.ts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(Subscribe)</a:t>
            </a:r>
          </a:p>
        </p:txBody>
      </p:sp>
      <p:sp>
        <p:nvSpPr>
          <p:cNvPr id="53" name="Rectangle: Rounded Corners 52">
            <a:extLst>
              <a:ext uri="{FF2B5EF4-FFF2-40B4-BE49-F238E27FC236}">
                <a16:creationId xmlns:a16="http://schemas.microsoft.com/office/drawing/2014/main" id="{DE9CF0B0-1DB8-5C82-197E-AF3186A37FA5}"/>
              </a:ext>
            </a:extLst>
          </p:cNvPr>
          <p:cNvSpPr/>
          <p:nvPr/>
        </p:nvSpPr>
        <p:spPr>
          <a:xfrm>
            <a:off x="9144001" y="4370910"/>
            <a:ext cx="2279212" cy="77028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2. Component1.ts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(Subscribe)</a:t>
            </a:r>
          </a:p>
        </p:txBody>
      </p:sp>
      <p:sp>
        <p:nvSpPr>
          <p:cNvPr id="4" name="TextBox 3">
            <a:extLst>
              <a:ext uri="{FF2B5EF4-FFF2-40B4-BE49-F238E27FC236}">
                <a16:creationId xmlns:a16="http://schemas.microsoft.com/office/drawing/2014/main" id="{DBD25C90-6DCF-3F2C-845A-CFDD070520E7}"/>
              </a:ext>
            </a:extLst>
          </p:cNvPr>
          <p:cNvSpPr txBox="1"/>
          <p:nvPr/>
        </p:nvSpPr>
        <p:spPr>
          <a:xfrm>
            <a:off x="467303" y="1116531"/>
            <a:ext cx="5295862" cy="34163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3 Steps to fetch data with </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HTTPClient</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&amp; Observables:</a:t>
            </a:r>
          </a:p>
          <a:p>
            <a:pPr marR="0" lvl="0" algn="l" defTabSz="914400" rtl="0" eaLnBrk="1" fontAlgn="auto" latinLnBrk="0" hangingPunct="1">
              <a:lnSpc>
                <a:spcPct val="100000"/>
              </a:lnSpc>
              <a:spcBef>
                <a:spcPts val="0"/>
              </a:spcBef>
              <a:spcAft>
                <a:spcPts val="0"/>
              </a:spcAft>
              <a:buClr>
                <a:srgbClr val="ED7D31"/>
              </a:buClr>
              <a:buSzTx/>
              <a:tabLst/>
              <a:defRPr/>
            </a:pPr>
            <a:r>
              <a:rPr lang="en-IN" i="1" dirty="0">
                <a:solidFill>
                  <a:schemeClr val="tx1">
                    <a:lumMod val="50000"/>
                    <a:lumOff val="50000"/>
                  </a:schemeClr>
                </a:solidFill>
                <a:latin typeface="Calibri" panose="020F0502020204030204"/>
              </a:rPr>
              <a:t>Suppose we want to fetch a list of students from API.</a:t>
            </a:r>
            <a:endParaRPr kumimoji="0" lang="en-IN" sz="1800" b="0" i="1" u="none" strike="noStrike" kern="1200" cap="none" spc="0" normalizeH="0" baseline="0" noProof="0" dirty="0">
              <a:ln>
                <a:noFill/>
              </a:ln>
              <a:solidFill>
                <a:schemeClr val="tx1">
                  <a:lumMod val="50000"/>
                  <a:lumOff val="50000"/>
                </a:schemeClr>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
                <a:srgbClr val="ED7D31"/>
              </a:buClr>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AutoNum type="arabicPeriod"/>
              <a:tabLst/>
              <a:defRPr/>
            </a:pPr>
            <a:r>
              <a:rPr lang="en-IN" dirty="0">
                <a:solidFill>
                  <a:prstClr val="black"/>
                </a:solidFill>
                <a:latin typeface="Calibri" panose="020F0502020204030204"/>
              </a:rPr>
              <a:t>Create a service and configure observable and </a:t>
            </a:r>
            <a:r>
              <a:rPr lang="en-IN" dirty="0" err="1">
                <a:solidFill>
                  <a:prstClr val="black"/>
                </a:solidFill>
                <a:latin typeface="Calibri" panose="020F0502020204030204"/>
              </a:rPr>
              <a:t>HTTPClient</a:t>
            </a:r>
            <a:r>
              <a:rPr lang="en-IN" dirty="0">
                <a:solidFill>
                  <a:prstClr val="black"/>
                </a:solidFill>
                <a:latin typeface="Calibri" panose="020F0502020204030204"/>
              </a:rPr>
              <a:t> to receive the data from the API.</a:t>
            </a:r>
          </a:p>
          <a:p>
            <a:pPr marL="342900" marR="0" lvl="0" indent="-342900" algn="l" defTabSz="914400" rtl="0" eaLnBrk="1" fontAlgn="auto" latinLnBrk="0" hangingPunct="1">
              <a:lnSpc>
                <a:spcPct val="100000"/>
              </a:lnSpc>
              <a:spcBef>
                <a:spcPts val="0"/>
              </a:spcBef>
              <a:spcAft>
                <a:spcPts val="0"/>
              </a:spcAft>
              <a:buClr>
                <a:srgbClr val="ED7D31"/>
              </a:buClr>
              <a:buSzTx/>
              <a:buAutoNum type="arabicPeriod"/>
              <a:tabLst/>
              <a:defRPr/>
            </a:pPr>
            <a:endParaRPr lang="en-IN"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
                <a:srgbClr val="ED7D31"/>
              </a:buClr>
              <a:buSzTx/>
              <a:buAutoNum type="arabicPeriod"/>
              <a:tabLst/>
              <a:defRPr/>
            </a:pPr>
            <a:r>
              <a:rPr lang="en-IN" dirty="0">
                <a:solidFill>
                  <a:prstClr val="black"/>
                </a:solidFill>
                <a:latin typeface="Calibri" panose="020F0502020204030204"/>
              </a:rPr>
              <a:t>In the component class file, use Subscribe method to receive the data sent by the observable.</a:t>
            </a:r>
          </a:p>
          <a:p>
            <a:pPr marL="342900" marR="0" lvl="0" indent="-342900" algn="l" defTabSz="914400" rtl="0" eaLnBrk="1" fontAlgn="auto" latinLnBrk="0" hangingPunct="1">
              <a:lnSpc>
                <a:spcPct val="100000"/>
              </a:lnSpc>
              <a:spcBef>
                <a:spcPts val="0"/>
              </a:spcBef>
              <a:spcAft>
                <a:spcPts val="0"/>
              </a:spcAft>
              <a:buClr>
                <a:srgbClr val="ED7D31"/>
              </a:buClr>
              <a:buSzTx/>
              <a:buAutoNum type="arabicPeriod"/>
              <a:tabLst/>
              <a:defRPr/>
            </a:pPr>
            <a:endParaRPr lang="en-IN"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
                <a:srgbClr val="ED7D31"/>
              </a:buClr>
              <a:buSzTx/>
              <a:buAutoNum type="arabicPeriod"/>
              <a:tabLst/>
              <a:defRPr/>
            </a:pPr>
            <a:r>
              <a:rPr lang="en-IN" dirty="0">
                <a:solidFill>
                  <a:prstClr val="black"/>
                </a:solidFill>
                <a:latin typeface="Calibri" panose="020F0502020204030204"/>
              </a:rPr>
              <a:t>Finally in component HTML file, use the for loop to iterate and display the data list.</a:t>
            </a:r>
          </a:p>
        </p:txBody>
      </p:sp>
      <p:sp>
        <p:nvSpPr>
          <p:cNvPr id="5" name="Title 4">
            <a:extLst>
              <a:ext uri="{FF2B5EF4-FFF2-40B4-BE49-F238E27FC236}">
                <a16:creationId xmlns:a16="http://schemas.microsoft.com/office/drawing/2014/main" id="{AC1B1C74-1AE2-F1E2-049C-04882C650B8B}"/>
              </a:ext>
            </a:extLst>
          </p:cNvPr>
          <p:cNvSpPr>
            <a:spLocks noGrp="1"/>
          </p:cNvSpPr>
          <p:nvPr>
            <p:ph type="title" idx="4294967295"/>
          </p:nvPr>
        </p:nvSpPr>
        <p:spPr>
          <a:xfrm>
            <a:off x="838200" y="365126"/>
            <a:ext cx="10515600" cy="1002456"/>
          </a:xfrm>
        </p:spPr>
        <p:txBody>
          <a:bodyPr/>
          <a:lstStyle/>
          <a:p>
            <a:r>
              <a:rPr lang="en-US" sz="1100" b="0" i="0" u="none" strike="noStrike" dirty="0">
                <a:solidFill>
                  <a:schemeClr val="bg1"/>
                </a:solidFill>
                <a:effectLst/>
                <a:latin typeface="Calibri" panose="020F0502020204030204" pitchFamily="34" charset="0"/>
              </a:rPr>
              <a:t>Q53.  What are the steps for fetching the data with </a:t>
            </a:r>
            <a:r>
              <a:rPr lang="en-US" sz="1100" b="0" i="0" u="none" strike="noStrike" dirty="0" err="1">
                <a:solidFill>
                  <a:schemeClr val="bg1"/>
                </a:solidFill>
                <a:effectLst/>
                <a:latin typeface="Calibri" panose="020F0502020204030204" pitchFamily="34" charset="0"/>
              </a:rPr>
              <a:t>HttpClient</a:t>
            </a:r>
            <a:r>
              <a:rPr lang="en-US" sz="1100" b="0" i="0" u="none" strike="noStrike" dirty="0">
                <a:solidFill>
                  <a:schemeClr val="bg1"/>
                </a:solidFill>
                <a:effectLst/>
                <a:latin typeface="Calibri" panose="020F0502020204030204" pitchFamily="34" charset="0"/>
              </a:rPr>
              <a:t> &amp; Observable?</a:t>
            </a:r>
            <a:r>
              <a:rPr lang="en-US" dirty="0">
                <a:solidFill>
                  <a:schemeClr val="bg1"/>
                </a:solidFill>
              </a:rPr>
              <a:t> </a:t>
            </a:r>
            <a:endParaRPr lang="en-IN" dirty="0">
              <a:solidFill>
                <a:schemeClr val="bg1"/>
              </a:solidFill>
            </a:endParaRPr>
          </a:p>
        </p:txBody>
      </p:sp>
      <p:sp>
        <p:nvSpPr>
          <p:cNvPr id="8" name="TextBox 7">
            <a:extLst>
              <a:ext uri="{FF2B5EF4-FFF2-40B4-BE49-F238E27FC236}">
                <a16:creationId xmlns:a16="http://schemas.microsoft.com/office/drawing/2014/main" id="{26A331BE-16C0-0966-A66A-570AC961D7CD}"/>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858645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the steps for fetching the data with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HttpClient</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&amp; Observable?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091213-B22F-E5FA-51C9-C4847439EEB0}"/>
              </a:ext>
            </a:extLst>
          </p:cNvPr>
          <p:cNvSpPr txBox="1"/>
          <p:nvPr/>
        </p:nvSpPr>
        <p:spPr>
          <a:xfrm>
            <a:off x="963386" y="979575"/>
            <a:ext cx="6142808" cy="646331"/>
          </a:xfrm>
          <a:prstGeom prst="rect">
            <a:avLst/>
          </a:prstGeom>
          <a:noFill/>
        </p:spPr>
        <p:txBody>
          <a:bodyPr wrap="square">
            <a:spAutoFit/>
          </a:bodyPr>
          <a:lstStyle/>
          <a:p>
            <a:r>
              <a:rPr lang="en-IN" dirty="0">
                <a:solidFill>
                  <a:schemeClr val="accent2"/>
                </a:solidFill>
                <a:latin typeface="Calibri" panose="020F0502020204030204"/>
              </a:rPr>
              <a:t>1. </a:t>
            </a:r>
            <a:r>
              <a:rPr lang="en-IN" dirty="0">
                <a:solidFill>
                  <a:prstClr val="black"/>
                </a:solidFill>
                <a:latin typeface="Calibri" panose="020F0502020204030204"/>
              </a:rPr>
              <a:t>Create a service and configure observable and </a:t>
            </a:r>
            <a:r>
              <a:rPr lang="en-IN" dirty="0" err="1">
                <a:solidFill>
                  <a:prstClr val="black"/>
                </a:solidFill>
                <a:latin typeface="Calibri" panose="020F0502020204030204"/>
              </a:rPr>
              <a:t>HTTPClient</a:t>
            </a:r>
            <a:r>
              <a:rPr lang="en-IN" dirty="0">
                <a:solidFill>
                  <a:prstClr val="black"/>
                </a:solidFill>
                <a:latin typeface="Calibri" panose="020F0502020204030204"/>
              </a:rPr>
              <a:t> to receive the data from the API.</a:t>
            </a:r>
            <a:endParaRPr lang="en-IN" dirty="0"/>
          </a:p>
        </p:txBody>
      </p:sp>
      <p:pic>
        <p:nvPicPr>
          <p:cNvPr id="15" name="Picture 14">
            <a:extLst>
              <a:ext uri="{FF2B5EF4-FFF2-40B4-BE49-F238E27FC236}">
                <a16:creationId xmlns:a16="http://schemas.microsoft.com/office/drawing/2014/main" id="{CE25CCBB-8022-18C1-73A8-3405DC56B5F9}"/>
              </a:ext>
            </a:extLst>
          </p:cNvPr>
          <p:cNvPicPr>
            <a:picLocks noChangeAspect="1"/>
          </p:cNvPicPr>
          <p:nvPr/>
        </p:nvPicPr>
        <p:blipFill rotWithShape="1">
          <a:blip r:embed="rId4"/>
          <a:srcRect l="11357" t="20571" r="40214" b="19810"/>
          <a:stretch/>
        </p:blipFill>
        <p:spPr>
          <a:xfrm>
            <a:off x="963386" y="1933540"/>
            <a:ext cx="5904411" cy="4088674"/>
          </a:xfrm>
          <a:prstGeom prst="rect">
            <a:avLst/>
          </a:prstGeom>
        </p:spPr>
      </p:pic>
      <p:sp>
        <p:nvSpPr>
          <p:cNvPr id="5" name="TextBox 4">
            <a:extLst>
              <a:ext uri="{FF2B5EF4-FFF2-40B4-BE49-F238E27FC236}">
                <a16:creationId xmlns:a16="http://schemas.microsoft.com/office/drawing/2014/main" id="{FB9A3A54-29D0-A4BA-CD7D-EA7C1A3C1591}"/>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40413560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the steps for fetching the data with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HttpClient</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&amp; Observable?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091213-B22F-E5FA-51C9-C4847439EEB0}"/>
              </a:ext>
            </a:extLst>
          </p:cNvPr>
          <p:cNvSpPr txBox="1"/>
          <p:nvPr/>
        </p:nvSpPr>
        <p:spPr>
          <a:xfrm>
            <a:off x="963386" y="979575"/>
            <a:ext cx="6142808" cy="646331"/>
          </a:xfrm>
          <a:prstGeom prst="rect">
            <a:avLst/>
          </a:prstGeom>
          <a:noFill/>
        </p:spPr>
        <p:txBody>
          <a:bodyPr wrap="square">
            <a:spAutoFit/>
          </a:bodyPr>
          <a:lstStyle/>
          <a:p>
            <a:r>
              <a:rPr lang="en-IN" dirty="0">
                <a:solidFill>
                  <a:schemeClr val="accent2"/>
                </a:solidFill>
                <a:latin typeface="Calibri" panose="020F0502020204030204"/>
              </a:rPr>
              <a:t>2. </a:t>
            </a:r>
            <a:r>
              <a:rPr lang="en-IN" dirty="0">
                <a:solidFill>
                  <a:prstClr val="black"/>
                </a:solidFill>
                <a:latin typeface="Calibri" panose="020F0502020204030204"/>
              </a:rPr>
              <a:t>In the component class file, use Subscribe method to receive the data sent by the observable.</a:t>
            </a:r>
            <a:endParaRPr lang="en-IN" dirty="0"/>
          </a:p>
        </p:txBody>
      </p:sp>
      <p:pic>
        <p:nvPicPr>
          <p:cNvPr id="5" name="Picture 4">
            <a:extLst>
              <a:ext uri="{FF2B5EF4-FFF2-40B4-BE49-F238E27FC236}">
                <a16:creationId xmlns:a16="http://schemas.microsoft.com/office/drawing/2014/main" id="{703DB963-66C9-E4AA-5868-1A9162E308C4}"/>
              </a:ext>
            </a:extLst>
          </p:cNvPr>
          <p:cNvPicPr>
            <a:picLocks noChangeAspect="1"/>
          </p:cNvPicPr>
          <p:nvPr/>
        </p:nvPicPr>
        <p:blipFill rotWithShape="1">
          <a:blip r:embed="rId4"/>
          <a:srcRect l="12402" t="30286" r="37214" b="19047"/>
          <a:stretch/>
        </p:blipFill>
        <p:spPr>
          <a:xfrm>
            <a:off x="1067889" y="2063931"/>
            <a:ext cx="6743480" cy="3814494"/>
          </a:xfrm>
          <a:prstGeom prst="rect">
            <a:avLst/>
          </a:prstGeom>
        </p:spPr>
      </p:pic>
      <p:sp>
        <p:nvSpPr>
          <p:cNvPr id="6" name="TextBox 5">
            <a:extLst>
              <a:ext uri="{FF2B5EF4-FFF2-40B4-BE49-F238E27FC236}">
                <a16:creationId xmlns:a16="http://schemas.microsoft.com/office/drawing/2014/main" id="{D1A4D608-38B6-09A3-6BCB-1EA3A05B61B3}"/>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637251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What are the steps for fetching the data with </a:t>
            </a:r>
            <a:r>
              <a:rPr kumimoji="0" lang="en-US" sz="2000" b="1" i="0" u="none" strike="noStrike" kern="1200" cap="none" spc="0" normalizeH="0" baseline="0" noProof="0" dirty="0" err="1">
                <a:ln>
                  <a:noFill/>
                </a:ln>
                <a:solidFill>
                  <a:srgbClr val="E48312"/>
                </a:solidFill>
                <a:effectLst/>
                <a:uLnTx/>
                <a:uFillTx/>
                <a:latin typeface="Calibri Light" panose="020F0302020204030204"/>
                <a:ea typeface="+mn-ea"/>
                <a:cs typeface="+mn-cs"/>
              </a:rPr>
              <a:t>HttpClient</a:t>
            </a: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&amp; Observable?</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Q53</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091213-B22F-E5FA-51C9-C4847439EEB0}"/>
              </a:ext>
            </a:extLst>
          </p:cNvPr>
          <p:cNvSpPr txBox="1"/>
          <p:nvPr/>
        </p:nvSpPr>
        <p:spPr>
          <a:xfrm>
            <a:off x="963386" y="979575"/>
            <a:ext cx="6142808" cy="646331"/>
          </a:xfrm>
          <a:prstGeom prst="rect">
            <a:avLst/>
          </a:prstGeom>
          <a:noFill/>
        </p:spPr>
        <p:txBody>
          <a:bodyPr wrap="square">
            <a:spAutoFit/>
          </a:bodyPr>
          <a:lstStyle/>
          <a:p>
            <a:r>
              <a:rPr lang="en-IN" dirty="0">
                <a:solidFill>
                  <a:schemeClr val="accent2"/>
                </a:solidFill>
                <a:latin typeface="Calibri" panose="020F0502020204030204"/>
              </a:rPr>
              <a:t>2. </a:t>
            </a:r>
            <a:r>
              <a:rPr lang="en-IN" dirty="0">
                <a:solidFill>
                  <a:prstClr val="black"/>
                </a:solidFill>
                <a:latin typeface="Calibri" panose="020F0502020204030204"/>
              </a:rPr>
              <a:t>Finally in component HTML file, use the for loop to iterate and display the data list.</a:t>
            </a:r>
            <a:endParaRPr lang="en-IN" dirty="0"/>
          </a:p>
        </p:txBody>
      </p:sp>
      <p:pic>
        <p:nvPicPr>
          <p:cNvPr id="6" name="Picture 5">
            <a:extLst>
              <a:ext uri="{FF2B5EF4-FFF2-40B4-BE49-F238E27FC236}">
                <a16:creationId xmlns:a16="http://schemas.microsoft.com/office/drawing/2014/main" id="{14196B7B-85B8-450D-2399-0742596669E6}"/>
              </a:ext>
            </a:extLst>
          </p:cNvPr>
          <p:cNvPicPr>
            <a:picLocks noChangeAspect="1"/>
          </p:cNvPicPr>
          <p:nvPr/>
        </p:nvPicPr>
        <p:blipFill rotWithShape="1">
          <a:blip r:embed="rId4"/>
          <a:srcRect l="11464" t="20762" r="49616" b="56571"/>
          <a:stretch/>
        </p:blipFill>
        <p:spPr>
          <a:xfrm>
            <a:off x="1084218" y="2142307"/>
            <a:ext cx="4745082" cy="1554481"/>
          </a:xfrm>
          <a:prstGeom prst="rect">
            <a:avLst/>
          </a:prstGeom>
        </p:spPr>
      </p:pic>
      <p:sp>
        <p:nvSpPr>
          <p:cNvPr id="5" name="TextBox 4">
            <a:extLst>
              <a:ext uri="{FF2B5EF4-FFF2-40B4-BE49-F238E27FC236}">
                <a16:creationId xmlns:a16="http://schemas.microsoft.com/office/drawing/2014/main" id="{936FD3E9-CEBF-9055-975B-88E35B0FD8E2}"/>
              </a:ext>
            </a:extLst>
          </p:cNvPr>
          <p:cNvSpPr txBox="1"/>
          <p:nvPr/>
        </p:nvSpPr>
        <p:spPr>
          <a:xfrm>
            <a:off x="10342731" y="6373174"/>
            <a:ext cx="1972639"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4227414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75612-99AF-0277-C9FE-4333126EB70D}"/>
              </a:ext>
            </a:extLst>
          </p:cNvPr>
          <p:cNvSpPr/>
          <p:nvPr/>
        </p:nvSpPr>
        <p:spPr>
          <a:xfrm>
            <a:off x="262646" y="1143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l" defTabSz="914400" rtl="0" eaLnBrk="1" fontAlgn="auto" latinLnBrk="0" hangingPunct="1">
              <a:lnSpc>
                <a:spcPct val="90000"/>
              </a:lnSpc>
              <a:spcBef>
                <a:spcPts val="1200"/>
              </a:spcBef>
              <a:spcAft>
                <a:spcPts val="1200"/>
              </a:spcAft>
              <a:buClr>
                <a:srgbClr val="E48312"/>
              </a:buClr>
              <a:buSzPct val="100000"/>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How to do HTTP Error Handling in Angular?</a:t>
            </a:r>
          </a:p>
        </p:txBody>
      </p:sp>
      <p:sp>
        <p:nvSpPr>
          <p:cNvPr id="3" name="Octagon 2">
            <a:extLst>
              <a:ext uri="{FF2B5EF4-FFF2-40B4-BE49-F238E27FC236}">
                <a16:creationId xmlns:a16="http://schemas.microsoft.com/office/drawing/2014/main" id="{95EFE4F4-63C7-4008-B271-122CAFBCAA3E}"/>
              </a:ext>
            </a:extLst>
          </p:cNvPr>
          <p:cNvSpPr/>
          <p:nvPr/>
        </p:nvSpPr>
        <p:spPr>
          <a:xfrm>
            <a:off x="0" y="59745"/>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panose="020F0502020204030204"/>
                <a:ea typeface="+mn-ea"/>
                <a:cs typeface="+mn-cs"/>
              </a:rPr>
              <a:t>Q54</a:t>
            </a:r>
          </a:p>
        </p:txBody>
      </p:sp>
      <p:pic>
        <p:nvPicPr>
          <p:cNvPr id="1026" name="Picture 2" descr="Angular - PRESS KIT">
            <a:extLst>
              <a:ext uri="{FF2B5EF4-FFF2-40B4-BE49-F238E27FC236}">
                <a16:creationId xmlns:a16="http://schemas.microsoft.com/office/drawing/2014/main" id="{33424CA3-8EF3-072B-2898-57D4D0A68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0082" y="-114300"/>
            <a:ext cx="956957" cy="956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DB9AA3-0457-5D91-A2EF-72870C46DE2F}"/>
              </a:ext>
            </a:extLst>
          </p:cNvPr>
          <p:cNvSpPr txBox="1"/>
          <p:nvPr/>
        </p:nvSpPr>
        <p:spPr>
          <a:xfrm>
            <a:off x="656093" y="1159373"/>
            <a:ext cx="674223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Error Handling can be done by using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catchError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throwError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functions from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rxjs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251AA2A-1E51-3ACB-0CE5-221E8D5CA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1639" y="262038"/>
            <a:ext cx="708721" cy="281964"/>
          </a:xfrm>
          <a:prstGeom prst="rect">
            <a:avLst/>
          </a:prstGeom>
        </p:spPr>
      </p:pic>
      <p:pic>
        <p:nvPicPr>
          <p:cNvPr id="6" name="Picture 5">
            <a:extLst>
              <a:ext uri="{FF2B5EF4-FFF2-40B4-BE49-F238E27FC236}">
                <a16:creationId xmlns:a16="http://schemas.microsoft.com/office/drawing/2014/main" id="{72A675AF-A19C-0E4E-1226-667161DC52CF}"/>
              </a:ext>
            </a:extLst>
          </p:cNvPr>
          <p:cNvPicPr>
            <a:picLocks noChangeAspect="1"/>
          </p:cNvPicPr>
          <p:nvPr/>
        </p:nvPicPr>
        <p:blipFill rotWithShape="1">
          <a:blip r:embed="rId5"/>
          <a:srcRect l="15000" t="43238" r="40321" b="27809"/>
          <a:stretch/>
        </p:blipFill>
        <p:spPr>
          <a:xfrm>
            <a:off x="797574" y="2267010"/>
            <a:ext cx="6360872" cy="2318592"/>
          </a:xfrm>
          <a:prstGeom prst="rect">
            <a:avLst/>
          </a:prstGeom>
        </p:spPr>
      </p:pic>
      <p:sp>
        <p:nvSpPr>
          <p:cNvPr id="8" name="Rectangle 7">
            <a:extLst>
              <a:ext uri="{FF2B5EF4-FFF2-40B4-BE49-F238E27FC236}">
                <a16:creationId xmlns:a16="http://schemas.microsoft.com/office/drawing/2014/main" id="{E054393E-77C7-9A59-8C8A-371BF2F30822}"/>
              </a:ext>
            </a:extLst>
          </p:cNvPr>
          <p:cNvSpPr/>
          <p:nvPr/>
        </p:nvSpPr>
        <p:spPr>
          <a:xfrm>
            <a:off x="1188720" y="3274741"/>
            <a:ext cx="1332412" cy="3085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D64FE3D-9CBB-31BB-A6AB-7F51C8C669F1}"/>
              </a:ext>
            </a:extLst>
          </p:cNvPr>
          <p:cNvSpPr/>
          <p:nvPr/>
        </p:nvSpPr>
        <p:spPr>
          <a:xfrm>
            <a:off x="2645598" y="3583259"/>
            <a:ext cx="1332412" cy="3085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8B677E4-DBEF-14EA-4C9A-8926E9E7241D}"/>
              </a:ext>
            </a:extLst>
          </p:cNvPr>
          <p:cNvSpPr>
            <a:spLocks noGrp="1"/>
          </p:cNvSpPr>
          <p:nvPr>
            <p:ph type="title" idx="4294967295"/>
          </p:nvPr>
        </p:nvSpPr>
        <p:spPr>
          <a:xfrm>
            <a:off x="838200" y="365126"/>
            <a:ext cx="10515600" cy="964964"/>
          </a:xfrm>
        </p:spPr>
        <p:txBody>
          <a:bodyPr/>
          <a:lstStyle/>
          <a:p>
            <a:r>
              <a:rPr lang="en-US" sz="1100" b="0" i="0" u="none" strike="noStrike" dirty="0">
                <a:solidFill>
                  <a:schemeClr val="bg1"/>
                </a:solidFill>
                <a:effectLst/>
                <a:latin typeface="Calibri" panose="020F0502020204030204" pitchFamily="34" charset="0"/>
              </a:rPr>
              <a:t>Q54.  How to do HTTP Error Handling in Angular?</a:t>
            </a:r>
            <a:r>
              <a:rPr lang="en-US" dirty="0">
                <a:solidFill>
                  <a:schemeClr val="bg1"/>
                </a:solidFill>
              </a:rPr>
              <a:t> </a:t>
            </a:r>
            <a:endParaRPr lang="en-IN" dirty="0">
              <a:solidFill>
                <a:schemeClr val="bg1"/>
              </a:solidFill>
            </a:endParaRPr>
          </a:p>
        </p:txBody>
      </p:sp>
      <p:sp>
        <p:nvSpPr>
          <p:cNvPr id="11" name="TextBox 10">
            <a:extLst>
              <a:ext uri="{FF2B5EF4-FFF2-40B4-BE49-F238E27FC236}">
                <a16:creationId xmlns:a16="http://schemas.microsoft.com/office/drawing/2014/main" id="{387F11A2-3C3F-4B00-C94D-10C23282C721}"/>
              </a:ext>
            </a:extLst>
          </p:cNvPr>
          <p:cNvSpPr txBox="1"/>
          <p:nvPr/>
        </p:nvSpPr>
        <p:spPr>
          <a:xfrm>
            <a:off x="10342731" y="6373174"/>
            <a:ext cx="1972639"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94881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8EA4F6-4968-BE1C-3260-9F86569E3FB5}"/>
              </a:ext>
            </a:extLst>
          </p:cNvPr>
          <p:cNvSpPr txBox="1"/>
          <p:nvPr/>
        </p:nvSpPr>
        <p:spPr>
          <a:xfrm flipH="1">
            <a:off x="781381" y="2105507"/>
            <a:ext cx="4313054"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TOP 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ANGULAR INTERVIEW QUESTIONS	</a:t>
            </a:r>
            <a:endParaRPr kumimoji="0" lang="en-IN" sz="4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21FE11-5C7C-23B0-DB45-332C68FA6392}"/>
              </a:ext>
            </a:extLst>
          </p:cNvPr>
          <p:cNvSpPr txBox="1"/>
          <p:nvPr/>
        </p:nvSpPr>
        <p:spPr>
          <a:xfrm>
            <a:off x="6096000" y="309080"/>
            <a:ext cx="489536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Chapter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schemeClr val="bg1"/>
                </a:solidFill>
                <a:effectLst/>
                <a:uLnTx/>
                <a:uFillTx/>
                <a:latin typeface="Calibri" panose="020F0502020204030204"/>
                <a:ea typeface="+mn-ea"/>
                <a:cs typeface="+mn-cs"/>
              </a:rPr>
              <a:t>Typescript-Basics</a:t>
            </a:r>
          </a:p>
        </p:txBody>
      </p:sp>
      <p:sp>
        <p:nvSpPr>
          <p:cNvPr id="6" name="TextBox 5">
            <a:extLst>
              <a:ext uri="{FF2B5EF4-FFF2-40B4-BE49-F238E27FC236}">
                <a16:creationId xmlns:a16="http://schemas.microsoft.com/office/drawing/2014/main" id="{1FBC8C11-1312-8A98-0E5A-8272FE6BA89B}"/>
              </a:ext>
            </a:extLst>
          </p:cNvPr>
          <p:cNvSpPr txBox="1"/>
          <p:nvPr/>
        </p:nvSpPr>
        <p:spPr>
          <a:xfrm>
            <a:off x="6059698" y="1816221"/>
            <a:ext cx="5226843" cy="46628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Q55.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Typescript</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 Or What is the difference between Typescript and Javascript?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Q56.  How to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install Typescript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4" action="ppaction://hlinksldjump">
                  <a:extLst>
                    <a:ext uri="{A12FA001-AC4F-418D-AE19-62706E023703}">
                      <ahyp:hlinkClr xmlns:ahyp="http://schemas.microsoft.com/office/drawing/2018/hyperlinkcolor" val="tx"/>
                    </a:ext>
                  </a:extLst>
                </a:hlinkClick>
              </a:rPr>
              <a:t>and check version?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Q57.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let</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 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var keyword</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5"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Q58.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Type annotation</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6" action="ppaction://hlinksldjump">
                  <a:extLst>
                    <a:ext uri="{A12FA001-AC4F-418D-AE19-62706E023703}">
                      <ahyp:hlinkClr xmlns:ahyp="http://schemas.microsoft.com/office/drawing/2018/hyperlinkcolor" val="tx"/>
                    </a:ext>
                  </a:extLst>
                </a:hlinkClick>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Q59.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Built in/ Primitive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User-Defined/</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Non-primitive</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7" action="ppaction://hlinksldjump">
                  <a:extLst>
                    <a:ext uri="{A12FA001-AC4F-418D-AE19-62706E023703}">
                      <ahyp:hlinkClr xmlns:ahyp="http://schemas.microsoft.com/office/drawing/2018/hyperlinkcolor" val="tx"/>
                    </a:ext>
                  </a:extLst>
                </a:hlinkClick>
              </a:rPr>
              <a:t> Types in Typescript?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Q60.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“any”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8" action="ppaction://hlinksldjump">
                  <a:extLst>
                    <a:ext uri="{A12FA001-AC4F-418D-AE19-62706E023703}">
                      <ahyp:hlinkClr xmlns:ahyp="http://schemas.microsoft.com/office/drawing/2018/hyperlinkcolor" val="tx"/>
                    </a:ext>
                  </a:extLst>
                </a:hlinkClick>
              </a:rPr>
              <a:t>type in Typescript?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Q61.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Enum</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9" action="ppaction://hlinksldjump">
                  <a:extLst>
                    <a:ext uri="{A12FA001-AC4F-418D-AE19-62706E023703}">
                      <ahyp:hlinkClr xmlns:ahyp="http://schemas.microsoft.com/office/drawing/2018/hyperlinkcolor" val="tx"/>
                    </a:ext>
                  </a:extLst>
                </a:hlinkClick>
              </a:rPr>
              <a:t> type in Typescript?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Q62.  What is the difference between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void</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 and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never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0" action="ppaction://hlinksldjump">
                  <a:extLst>
                    <a:ext uri="{A12FA001-AC4F-418D-AE19-62706E023703}">
                      <ahyp:hlinkClr xmlns:ahyp="http://schemas.microsoft.com/office/drawing/2018/hyperlinkcolor" val="tx"/>
                    </a:ext>
                  </a:extLst>
                </a:hlinkClick>
              </a:rPr>
              <a:t>types in Typescript?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Q63.  What is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Type Assertion </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1" action="ppaction://hlinksldjump">
                  <a:extLst>
                    <a:ext uri="{A12FA001-AC4F-418D-AE19-62706E023703}">
                      <ahyp:hlinkClr xmlns:ahyp="http://schemas.microsoft.com/office/drawing/2018/hyperlinkcolor" val="tx"/>
                    </a:ext>
                  </a:extLst>
                </a:hlinkClick>
              </a:rPr>
              <a:t>in Typescript?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Q64.  What are </a:t>
            </a: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Arrow Functions</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hlinkClick r:id="rId12" action="ppaction://hlinksldjump">
                  <a:extLst>
                    <a:ext uri="{A12FA001-AC4F-418D-AE19-62706E023703}">
                      <ahyp:hlinkClr xmlns:ahyp="http://schemas.microsoft.com/office/drawing/2018/hyperlinkcolor" val="tx"/>
                    </a:ext>
                  </a:extLst>
                </a:hlinkClick>
              </a:rPr>
              <a:t> in Typescript?</a:t>
            </a: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8496CA8-970C-C66D-17C3-07FD848CAC5D}"/>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4243052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3032</TotalTime>
  <Words>13464</Words>
  <Application>Microsoft Office PowerPoint</Application>
  <PresentationFormat>Widescreen</PresentationFormat>
  <Paragraphs>2132</Paragraphs>
  <Slides>164</Slides>
  <Notes>153</Notes>
  <HiddenSlides>0</HiddenSlides>
  <MMClips>7</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164</vt:i4>
      </vt:variant>
    </vt:vector>
  </HeadingPairs>
  <TitlesOfParts>
    <vt:vector size="174" baseType="lpstr">
      <vt:lpstr>arial</vt:lpstr>
      <vt:lpstr>arial</vt:lpstr>
      <vt:lpstr>Calibri</vt:lpstr>
      <vt:lpstr>Calibri Light</vt:lpstr>
      <vt:lpstr>Garamond</vt:lpstr>
      <vt:lpstr>Open Sans</vt:lpstr>
      <vt:lpstr>Times New Roman</vt:lpstr>
      <vt:lpstr>Wingdings</vt:lpstr>
      <vt:lpstr>Office Theme</vt:lpstr>
      <vt:lpstr>3_Office Theme</vt:lpstr>
      <vt:lpstr>PowerPoint Presentation</vt:lpstr>
      <vt:lpstr>PowerPoint Presentation</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1: Angular Framework</vt:lpstr>
      <vt:lpstr>Q1.  What is Angular? </vt:lpstr>
      <vt:lpstr>PowerPoint Presentation</vt:lpstr>
      <vt:lpstr>Q2.  What are Angular advantages? </vt:lpstr>
      <vt:lpstr>Q3.  What is the difference between AngularJS and Angular? </vt:lpstr>
      <vt:lpstr>PowerPoint Presentation</vt:lpstr>
      <vt:lpstr>Q4.  What is NPM? </vt:lpstr>
      <vt:lpstr>PowerPoint Presentation</vt:lpstr>
      <vt:lpstr>Q5.  What is CLI tool? </vt:lpstr>
      <vt:lpstr>Q6.  What is Typescript? What are the advantages of Typescript over Javascript? </vt:lpstr>
      <vt:lpstr>Q7.  Where to store static files  in Angular project? </vt:lpstr>
      <vt:lpstr>Q8.  What is the role of Angular.json file in Angular? </vt:lpstr>
      <vt:lpstr>Q9.  What is the difference between JIT and AOT in Angular? </vt:lpstr>
      <vt:lpstr>PowerPoint Presentation</vt:lpstr>
      <vt:lpstr>Q10.  What are Components in Angular? </vt:lpstr>
      <vt:lpstr>PowerPoint Presentation</vt:lpstr>
      <vt:lpstr>Q11.  What is a Selector and Template? </vt:lpstr>
      <vt:lpstr>PowerPoint Presentation</vt:lpstr>
      <vt:lpstr>Q12.  What is Module in Angular? What is app.module.ts file? </vt:lpstr>
      <vt:lpstr>Q13.  How an Angular App gets Loaded and Started? What are index.html, app-root, selector and main.ts? </vt:lpstr>
      <vt:lpstr>PowerPoint Presentation</vt:lpstr>
      <vt:lpstr>PowerPoint Presentation</vt:lpstr>
      <vt:lpstr>PowerPoint Presentation</vt:lpstr>
      <vt:lpstr>Q14.  What is a Bootstrapped Module &amp; Bootstrapped Component? </vt:lpstr>
      <vt:lpstr> </vt:lpstr>
      <vt:lpstr>PowerPoint Presentation</vt:lpstr>
      <vt:lpstr>Q15.  What is Data Binding in Angular? </vt:lpstr>
      <vt:lpstr>PowerPoint Presentation</vt:lpstr>
      <vt:lpstr>Q16.  What is String Interpolation in Angular? </vt:lpstr>
      <vt:lpstr>Q17.  What is Property Binding in Angular? </vt:lpstr>
      <vt:lpstr>Q18.  What is Event Binding in Angular? </vt:lpstr>
      <vt:lpstr>Q19.  What is Two way Binding in Angular? </vt:lpstr>
      <vt:lpstr>PowerPoint Presentation</vt:lpstr>
      <vt:lpstr>Q20.  What are Directives? What are the type of directives? </vt:lpstr>
      <vt:lpstr>PowerPoint Presentation</vt:lpstr>
      <vt:lpstr>Q21.  What is *ngIf Structural directive? </vt:lpstr>
      <vt:lpstr>Q22.  What is *ngFor Structural directive? </vt:lpstr>
      <vt:lpstr>Q23.  What is *ngSwitch Structural directive? </vt:lpstr>
      <vt:lpstr>Q24.  What is [ngStyle] Attribute directive? </vt:lpstr>
      <vt:lpstr>Q25.  What is [ngClass] Attribute directive? </vt:lpstr>
      <vt:lpstr>Q26.  What is the difference between Component, Attribute and Structural Directives? </vt:lpstr>
      <vt:lpstr>PowerPoint Presentation</vt:lpstr>
      <vt:lpstr>Q27.  What is Decorator? </vt:lpstr>
      <vt:lpstr>Q28.  What are the types of Decorator? </vt:lpstr>
      <vt:lpstr>Q29.  What are Pipes? What are the types of Pipes &amp; Parameterized Pipes? </vt:lpstr>
      <vt:lpstr> </vt:lpstr>
      <vt:lpstr> </vt:lpstr>
      <vt:lpstr>Q30.  What is Chaining Pipes? </vt:lpstr>
      <vt:lpstr>PowerPoint Presentation</vt:lpstr>
      <vt:lpstr>Q31.  Explain Services with Example? </vt:lpstr>
      <vt:lpstr>Q32.  How to create Service in Angular? </vt:lpstr>
      <vt:lpstr>Q33.  How to use Dependency Injector with Services in Angular? </vt:lpstr>
      <vt:lpstr>PowerPoint Presentation</vt:lpstr>
      <vt:lpstr>PowerPoint Presentation</vt:lpstr>
      <vt:lpstr>PowerPoint Presentation</vt:lpstr>
      <vt:lpstr>Q34.  What is Hierarchical Dependency Injection? </vt:lpstr>
      <vt:lpstr>Q35.  What is Provider in Angular? </vt:lpstr>
      <vt:lpstr>Q36.  What is the role of @Injectable Decorator in a Service? </vt:lpstr>
      <vt:lpstr>PowerPoint Presentation</vt:lpstr>
      <vt:lpstr>Q37.  What are Parent-Child Components? </vt:lpstr>
      <vt:lpstr>Q38.  What is @Input Decorator? How to transfer data from Parent component to Child component? </vt:lpstr>
      <vt:lpstr>PowerPoint Presentation</vt:lpstr>
      <vt:lpstr>Q39.  What is @Output Decorator and Event Emitter? </vt:lpstr>
      <vt:lpstr>PowerPoint Presentation</vt:lpstr>
      <vt:lpstr>Q40.  What are Lifecycle Hooks in Angular? </vt:lpstr>
      <vt:lpstr>PowerPoint Presentation</vt:lpstr>
      <vt:lpstr>Q41.  What is a Constructor in Angular? </vt:lpstr>
      <vt:lpstr>Q42.  What is ngOnChanges life cycle hook in Angular? </vt:lpstr>
      <vt:lpstr>Q43.  What is ngOnInit life cycle hook in Angular? </vt:lpstr>
      <vt:lpstr>Q44.  What is the difference between constructor and ngOnInit? </vt:lpstr>
      <vt:lpstr>PowerPoint Presentation</vt:lpstr>
      <vt:lpstr>Q45.  What is Routing? How to setup Routing? </vt:lpstr>
      <vt:lpstr>Q46.  What is router outlet? </vt:lpstr>
      <vt:lpstr>Q47.  What are router links? </vt:lpstr>
      <vt:lpstr>PowerPoint Presentation</vt:lpstr>
      <vt:lpstr>Q48.  What are Asynchronous operations? </vt:lpstr>
      <vt:lpstr>PowerPoint Presentation</vt:lpstr>
      <vt:lpstr>Q49.  What is the difference between Promise and Observable? </vt:lpstr>
      <vt:lpstr>PowerPoint Presentation</vt:lpstr>
      <vt:lpstr>Q50.  What is RxJS? </vt:lpstr>
      <vt:lpstr>Q51.  What is Observable? How to implement Observable </vt:lpstr>
      <vt:lpstr>Q52.  What is the role of HttpClient in Angular? </vt:lpstr>
      <vt:lpstr>Q53.  What are the steps for fetching the data with HttpClient &amp; Observable? </vt:lpstr>
      <vt:lpstr>PowerPoint Presentation</vt:lpstr>
      <vt:lpstr>PowerPoint Presentation</vt:lpstr>
      <vt:lpstr>PowerPoint Presentation</vt:lpstr>
      <vt:lpstr>Q54.  How to do HTTP Error Handling in Angular? </vt:lpstr>
      <vt:lpstr>PowerPoint Presentation</vt:lpstr>
      <vt:lpstr>Q55.  What is Typescript? Or What is the difference between Typescript and Javascript? </vt:lpstr>
      <vt:lpstr>Q56.  How to install Typescript and check version? </vt:lpstr>
      <vt:lpstr>Q57.  What is the difference between let and var keyword? </vt:lpstr>
      <vt:lpstr>Q58.  What is Type annotation? </vt:lpstr>
      <vt:lpstr>Q59.  What are Built in/ Primitive and User-Defined/ Non-primitive Types in Typescript? </vt:lpstr>
      <vt:lpstr>Q60.  What is “any” type in Typescript? </vt:lpstr>
      <vt:lpstr>Q61.  What is Enum type in Typescript? </vt:lpstr>
      <vt:lpstr>Q62.  What is the difference between void and never types in Typescript? </vt:lpstr>
      <vt:lpstr>Q63.  What is Type Assertion in Typescript? </vt:lpstr>
      <vt:lpstr>Q64.  What are Arrow Functions in Typescript? </vt:lpstr>
      <vt:lpstr>PowerPoint Presentation</vt:lpstr>
      <vt:lpstr>Q65.  What is Object Oriented Programming in Typescript? </vt:lpstr>
      <vt:lpstr>Q66.  What are Classes and Objects in Typescript? </vt:lpstr>
      <vt:lpstr>Q67.  What is Constructor? </vt:lpstr>
      <vt:lpstr>Q68.  What are Access Modifiers in Typescript? </vt:lpstr>
      <vt:lpstr> </vt:lpstr>
      <vt:lpstr>Q69.  What is Encapsulation in Typescript?</vt:lpstr>
      <vt:lpstr>Q70.  What is Inheritance in Typescript? </vt:lpstr>
      <vt:lpstr>PowerPoint Presentation</vt:lpstr>
      <vt:lpstr>Q71.  What is Polymorphism in Typescript? </vt:lpstr>
      <vt:lpstr>PowerPoint Presentation</vt:lpstr>
      <vt:lpstr>Q72.  What is Interface in Typescript? </vt:lpstr>
      <vt:lpstr>Q73.  What's the difference between extends and implements in TypeScript </vt:lpstr>
      <vt:lpstr>Q74.  Is Multiple Inheritance possible in Typescript? </vt:lpstr>
      <vt:lpstr>PowerPoint Presentation</vt:lpstr>
      <vt:lpstr>Q75.  What are Angular Forms? What are the type of Angular Forms? </vt:lpstr>
      <vt:lpstr>PowerPoint Presentation</vt:lpstr>
      <vt:lpstr>PowerPoint Presentation</vt:lpstr>
      <vt:lpstr> Q76.  What is the difference between Template Driven Forms &amp; Reactive Forms? </vt:lpstr>
      <vt:lpstr> Q77.  How to setup Template Driven Forms? </vt:lpstr>
      <vt:lpstr>Q78.  How to apply Required field validation in template driven forms? </vt:lpstr>
      <vt:lpstr>Q79.  What is Form Group and Form Control in Angular? </vt:lpstr>
      <vt:lpstr>Q79.  What is Form Group and Form Control in Angular? </vt:lpstr>
      <vt:lpstr>Q80.  How to setup Reactive Forms? </vt:lpstr>
      <vt:lpstr>PowerPoint Presentation</vt:lpstr>
      <vt:lpstr>Q81.  How to do validations in reactive forms? </vt:lpstr>
      <vt:lpstr>PowerPoint Presentation</vt:lpstr>
      <vt:lpstr>Q82.  What is Authentication &amp; Authorization in Angular? </vt:lpstr>
      <vt:lpstr>Q83.  What is JWT Token Authentication in Angular? </vt:lpstr>
      <vt:lpstr>PowerPoint Presentation</vt:lpstr>
      <vt:lpstr>Q84.  How to Mock or Fake an API for JWT Authentication? </vt:lpstr>
      <vt:lpstr>Q85.  How to implement the Authentication with JWT in Angular? </vt:lpstr>
      <vt:lpstr>PowerPoint Presentation</vt:lpstr>
      <vt:lpstr>PowerPoint Presentation</vt:lpstr>
      <vt:lpstr>Q86.  What is Auth Guard? </vt:lpstr>
      <vt:lpstr>Q87.  What is HTTP Interceptor? </vt:lpstr>
      <vt:lpstr>PowerPoint Presentation</vt:lpstr>
      <vt:lpstr>Q88.  How to Retry automatically if there is an error response from API? </vt:lpstr>
      <vt:lpstr>Q89.  What are the parts of JWT Token? </vt:lpstr>
      <vt:lpstr>Q90.  What is Postman? </vt:lpstr>
      <vt:lpstr>Q91.  Which part of the request has the token stored when sending to API? </vt:lpstr>
      <vt:lpstr>PowerPoint Presentation</vt:lpstr>
      <vt:lpstr>Q92.  What are the various ways to communicate between the components? </vt:lpstr>
      <vt:lpstr> </vt:lpstr>
      <vt:lpstr>Q93.  What is ContentProjection? What is &lt;ng-content&gt;? </vt:lpstr>
      <vt:lpstr>Q94.  What is Template Reference Variable in Angular? </vt:lpstr>
      <vt:lpstr>Q95.  What is the role of ViewChild in Angular? </vt:lpstr>
      <vt:lpstr>PowerPoint Presentation</vt:lpstr>
      <vt:lpstr>Q96.  How to access the child component from parent component with ViewChild? </vt:lpstr>
      <vt:lpstr>Q97.  What is the difference between ViewChild and ViewChildren? What is QueryList? </vt:lpstr>
      <vt:lpstr>PowerPoint Presentation</vt:lpstr>
      <vt:lpstr>Q98.  What is ContentChild? </vt:lpstr>
      <vt:lpstr>Q99.  What is the difference between ContentChild &amp; ContentChildren? </vt:lpstr>
      <vt:lpstr>Q100.  Compare ng-Content, ViewChild, ViewChildren, ContentChild &amp; ContentrChildren? </vt:lpstr>
      <vt:lpstr>All the best for your interviews  Never ever give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Rawat</dc:creator>
  <cp:lastModifiedBy>Anurag Rawat</cp:lastModifiedBy>
  <cp:revision>302</cp:revision>
  <dcterms:created xsi:type="dcterms:W3CDTF">2022-09-17T05:35:01Z</dcterms:created>
  <dcterms:modified xsi:type="dcterms:W3CDTF">2024-01-24T02:19:03Z</dcterms:modified>
</cp:coreProperties>
</file>